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7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E5161-CE6A-4AEA-993F-6C020C5235FB}" type="datetimeFigureOut">
              <a:rPr lang="ro-RO" smtClean="0"/>
              <a:t>11.12.2018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0DE11-064F-4A5F-9BA9-3F36C6CA6B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85237983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9DE97-33C1-4EBD-BA02-62492515AB78}" type="datetimeFigureOut">
              <a:rPr lang="ro-RO" smtClean="0"/>
              <a:t>11.12.2018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16DF6-3E44-4ABD-8145-D9D32BCA10C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57153035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5.png"/><Relationship Id="rId21" Type="http://schemas.openxmlformats.org/officeDocument/2006/relationships/image" Target="../media/image20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63" Type="http://schemas.openxmlformats.org/officeDocument/2006/relationships/image" Target="../media/image62.png"/><Relationship Id="rId68" Type="http://schemas.openxmlformats.org/officeDocument/2006/relationships/image" Target="../media/image67.png"/><Relationship Id="rId7" Type="http://schemas.openxmlformats.org/officeDocument/2006/relationships/image" Target="../media/image6.png"/><Relationship Id="rId71" Type="http://schemas.openxmlformats.org/officeDocument/2006/relationships/image" Target="../media/image70.pn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29" Type="http://schemas.openxmlformats.org/officeDocument/2006/relationships/image" Target="../media/image28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8" Type="http://schemas.openxmlformats.org/officeDocument/2006/relationships/image" Target="../media/image57.png"/><Relationship Id="rId66" Type="http://schemas.openxmlformats.org/officeDocument/2006/relationships/image" Target="../media/image65.png"/><Relationship Id="rId5" Type="http://schemas.openxmlformats.org/officeDocument/2006/relationships/image" Target="../media/image4.png"/><Relationship Id="rId61" Type="http://schemas.openxmlformats.org/officeDocument/2006/relationships/image" Target="../media/image60.png"/><Relationship Id="rId19" Type="http://schemas.openxmlformats.org/officeDocument/2006/relationships/image" Target="../media/image18.png"/><Relationship Id="rId14" Type="http://schemas.openxmlformats.org/officeDocument/2006/relationships/image" Target="../media/image13.jp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png"/><Relationship Id="rId64" Type="http://schemas.openxmlformats.org/officeDocument/2006/relationships/image" Target="../media/image63.png"/><Relationship Id="rId69" Type="http://schemas.openxmlformats.org/officeDocument/2006/relationships/image" Target="../media/image68.png"/><Relationship Id="rId8" Type="http://schemas.openxmlformats.org/officeDocument/2006/relationships/image" Target="../media/image7.jpg"/><Relationship Id="rId51" Type="http://schemas.openxmlformats.org/officeDocument/2006/relationships/image" Target="../media/image50.png"/><Relationship Id="rId72" Type="http://schemas.openxmlformats.org/officeDocument/2006/relationships/image" Target="../media/image71.jp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jpg"/><Relationship Id="rId59" Type="http://schemas.openxmlformats.org/officeDocument/2006/relationships/image" Target="../media/image58.png"/><Relationship Id="rId67" Type="http://schemas.openxmlformats.org/officeDocument/2006/relationships/image" Target="../media/image66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62" Type="http://schemas.openxmlformats.org/officeDocument/2006/relationships/image" Target="../media/image61.png"/><Relationship Id="rId70" Type="http://schemas.openxmlformats.org/officeDocument/2006/relationships/image" Target="../media/image6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jpg"/><Relationship Id="rId49" Type="http://schemas.openxmlformats.org/officeDocument/2006/relationships/image" Target="../media/image48.png"/><Relationship Id="rId57" Type="http://schemas.openxmlformats.org/officeDocument/2006/relationships/image" Target="../media/image56.png"/><Relationship Id="rId10" Type="http://schemas.openxmlformats.org/officeDocument/2006/relationships/image" Target="../media/image9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60" Type="http://schemas.openxmlformats.org/officeDocument/2006/relationships/image" Target="../media/image59.png"/><Relationship Id="rId65" Type="http://schemas.openxmlformats.org/officeDocument/2006/relationships/image" Target="../media/image6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9" Type="http://schemas.openxmlformats.org/officeDocument/2006/relationships/image" Target="../media/image38.png"/><Relationship Id="rId34" Type="http://schemas.openxmlformats.org/officeDocument/2006/relationships/image" Target="../media/image33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12634" y="671829"/>
            <a:ext cx="4766732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65138-B52C-4A3B-88ED-00333047BD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o-R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9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E6579-94A8-4315-AC4D-FD137E4585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o-R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26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BD11C-037D-4571-974D-F05B7C58F3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o-R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1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CA431-9288-4FFD-8B83-B48851CC00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o-R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51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028853" y="5689600"/>
            <a:ext cx="135467" cy="33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9055946" y="5572759"/>
            <a:ext cx="81279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9028853" y="5689600"/>
            <a:ext cx="135467" cy="330200"/>
          </a:xfrm>
          <a:custGeom>
            <a:avLst/>
            <a:gdLst/>
            <a:ahLst/>
            <a:cxnLst/>
            <a:rect l="l" t="t" r="r" b="b"/>
            <a:pathLst>
              <a:path w="101600" h="330200">
                <a:moveTo>
                  <a:pt x="101600" y="191769"/>
                </a:moveTo>
                <a:lnTo>
                  <a:pt x="101600" y="207009"/>
                </a:lnTo>
                <a:lnTo>
                  <a:pt x="101600" y="214630"/>
                </a:lnTo>
                <a:lnTo>
                  <a:pt x="101600" y="220980"/>
                </a:lnTo>
                <a:lnTo>
                  <a:pt x="100329" y="228600"/>
                </a:lnTo>
                <a:lnTo>
                  <a:pt x="100329" y="234950"/>
                </a:lnTo>
                <a:lnTo>
                  <a:pt x="99059" y="242569"/>
                </a:lnTo>
                <a:lnTo>
                  <a:pt x="99059" y="248919"/>
                </a:lnTo>
                <a:lnTo>
                  <a:pt x="97789" y="255269"/>
                </a:lnTo>
                <a:lnTo>
                  <a:pt x="96519" y="261619"/>
                </a:lnTo>
                <a:lnTo>
                  <a:pt x="95250" y="266700"/>
                </a:lnTo>
                <a:lnTo>
                  <a:pt x="93979" y="271780"/>
                </a:lnTo>
                <a:lnTo>
                  <a:pt x="92709" y="278130"/>
                </a:lnTo>
                <a:lnTo>
                  <a:pt x="91439" y="283209"/>
                </a:lnTo>
                <a:lnTo>
                  <a:pt x="90169" y="288290"/>
                </a:lnTo>
                <a:lnTo>
                  <a:pt x="87629" y="293369"/>
                </a:lnTo>
                <a:lnTo>
                  <a:pt x="86359" y="298450"/>
                </a:lnTo>
                <a:lnTo>
                  <a:pt x="85089" y="302259"/>
                </a:lnTo>
                <a:lnTo>
                  <a:pt x="82550" y="307340"/>
                </a:lnTo>
                <a:lnTo>
                  <a:pt x="81279" y="311150"/>
                </a:lnTo>
                <a:lnTo>
                  <a:pt x="78739" y="312419"/>
                </a:lnTo>
                <a:lnTo>
                  <a:pt x="76200" y="316230"/>
                </a:lnTo>
                <a:lnTo>
                  <a:pt x="72389" y="321309"/>
                </a:lnTo>
                <a:lnTo>
                  <a:pt x="67309" y="325119"/>
                </a:lnTo>
                <a:lnTo>
                  <a:pt x="62229" y="327659"/>
                </a:lnTo>
                <a:lnTo>
                  <a:pt x="55879" y="330200"/>
                </a:lnTo>
                <a:lnTo>
                  <a:pt x="50800" y="330200"/>
                </a:lnTo>
                <a:lnTo>
                  <a:pt x="44450" y="330200"/>
                </a:lnTo>
                <a:lnTo>
                  <a:pt x="39369" y="327659"/>
                </a:lnTo>
                <a:lnTo>
                  <a:pt x="34289" y="325119"/>
                </a:lnTo>
                <a:lnTo>
                  <a:pt x="29209" y="321309"/>
                </a:lnTo>
                <a:lnTo>
                  <a:pt x="25400" y="314959"/>
                </a:lnTo>
                <a:lnTo>
                  <a:pt x="20319" y="308609"/>
                </a:lnTo>
                <a:lnTo>
                  <a:pt x="16509" y="302259"/>
                </a:lnTo>
                <a:lnTo>
                  <a:pt x="12700" y="293369"/>
                </a:lnTo>
                <a:lnTo>
                  <a:pt x="11429" y="288290"/>
                </a:lnTo>
                <a:lnTo>
                  <a:pt x="10159" y="283209"/>
                </a:lnTo>
                <a:lnTo>
                  <a:pt x="8889" y="278130"/>
                </a:lnTo>
                <a:lnTo>
                  <a:pt x="7619" y="273050"/>
                </a:lnTo>
                <a:lnTo>
                  <a:pt x="6350" y="266700"/>
                </a:lnTo>
                <a:lnTo>
                  <a:pt x="5079" y="261619"/>
                </a:lnTo>
                <a:lnTo>
                  <a:pt x="3809" y="255269"/>
                </a:lnTo>
                <a:lnTo>
                  <a:pt x="3809" y="248919"/>
                </a:lnTo>
                <a:lnTo>
                  <a:pt x="2539" y="242569"/>
                </a:lnTo>
                <a:lnTo>
                  <a:pt x="2539" y="236219"/>
                </a:lnTo>
                <a:lnTo>
                  <a:pt x="1269" y="228600"/>
                </a:lnTo>
                <a:lnTo>
                  <a:pt x="1269" y="220980"/>
                </a:lnTo>
                <a:lnTo>
                  <a:pt x="1269" y="207009"/>
                </a:lnTo>
                <a:lnTo>
                  <a:pt x="0" y="191769"/>
                </a:lnTo>
                <a:lnTo>
                  <a:pt x="0" y="0"/>
                </a:lnTo>
                <a:lnTo>
                  <a:pt x="36829" y="0"/>
                </a:lnTo>
                <a:lnTo>
                  <a:pt x="36829" y="173990"/>
                </a:lnTo>
                <a:lnTo>
                  <a:pt x="36829" y="180340"/>
                </a:lnTo>
                <a:lnTo>
                  <a:pt x="36829" y="186690"/>
                </a:lnTo>
                <a:lnTo>
                  <a:pt x="36829" y="193040"/>
                </a:lnTo>
                <a:lnTo>
                  <a:pt x="38100" y="199390"/>
                </a:lnTo>
                <a:lnTo>
                  <a:pt x="38100" y="205740"/>
                </a:lnTo>
                <a:lnTo>
                  <a:pt x="39369" y="210819"/>
                </a:lnTo>
                <a:lnTo>
                  <a:pt x="39369" y="214630"/>
                </a:lnTo>
                <a:lnTo>
                  <a:pt x="40639" y="219709"/>
                </a:lnTo>
                <a:lnTo>
                  <a:pt x="41909" y="220980"/>
                </a:lnTo>
                <a:lnTo>
                  <a:pt x="41909" y="224790"/>
                </a:lnTo>
                <a:lnTo>
                  <a:pt x="49529" y="233680"/>
                </a:lnTo>
                <a:lnTo>
                  <a:pt x="50800" y="233680"/>
                </a:lnTo>
                <a:lnTo>
                  <a:pt x="52069" y="233680"/>
                </a:lnTo>
                <a:lnTo>
                  <a:pt x="54609" y="232409"/>
                </a:lnTo>
                <a:lnTo>
                  <a:pt x="55879" y="231140"/>
                </a:lnTo>
                <a:lnTo>
                  <a:pt x="57150" y="229869"/>
                </a:lnTo>
                <a:lnTo>
                  <a:pt x="57150" y="228600"/>
                </a:lnTo>
                <a:lnTo>
                  <a:pt x="58419" y="228600"/>
                </a:lnTo>
                <a:lnTo>
                  <a:pt x="58419" y="227330"/>
                </a:lnTo>
                <a:lnTo>
                  <a:pt x="59689" y="226059"/>
                </a:lnTo>
                <a:lnTo>
                  <a:pt x="59689" y="224790"/>
                </a:lnTo>
                <a:lnTo>
                  <a:pt x="60959" y="223519"/>
                </a:lnTo>
                <a:lnTo>
                  <a:pt x="60959" y="220980"/>
                </a:lnTo>
                <a:lnTo>
                  <a:pt x="62229" y="219709"/>
                </a:lnTo>
                <a:lnTo>
                  <a:pt x="62229" y="217169"/>
                </a:lnTo>
                <a:lnTo>
                  <a:pt x="63500" y="214630"/>
                </a:lnTo>
                <a:lnTo>
                  <a:pt x="63500" y="213359"/>
                </a:lnTo>
                <a:lnTo>
                  <a:pt x="63500" y="210819"/>
                </a:lnTo>
                <a:lnTo>
                  <a:pt x="63500" y="208280"/>
                </a:lnTo>
                <a:lnTo>
                  <a:pt x="64769" y="201930"/>
                </a:lnTo>
                <a:lnTo>
                  <a:pt x="64769" y="0"/>
                </a:lnTo>
                <a:lnTo>
                  <a:pt x="101600" y="0"/>
                </a:lnTo>
                <a:lnTo>
                  <a:pt x="101600" y="19176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9055946" y="5571490"/>
            <a:ext cx="32173" cy="77470"/>
          </a:xfrm>
          <a:custGeom>
            <a:avLst/>
            <a:gdLst/>
            <a:ahLst/>
            <a:cxnLst/>
            <a:rect l="l" t="t" r="r" b="b"/>
            <a:pathLst>
              <a:path w="24129" h="77470">
                <a:moveTo>
                  <a:pt x="0" y="0"/>
                </a:moveTo>
                <a:lnTo>
                  <a:pt x="24130" y="0"/>
                </a:lnTo>
                <a:lnTo>
                  <a:pt x="24130" y="77470"/>
                </a:lnTo>
                <a:lnTo>
                  <a:pt x="0" y="7747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9106746" y="5571490"/>
            <a:ext cx="32173" cy="77470"/>
          </a:xfrm>
          <a:custGeom>
            <a:avLst/>
            <a:gdLst/>
            <a:ahLst/>
            <a:cxnLst/>
            <a:rect l="l" t="t" r="r" b="b"/>
            <a:pathLst>
              <a:path w="24129" h="77470">
                <a:moveTo>
                  <a:pt x="0" y="0"/>
                </a:moveTo>
                <a:lnTo>
                  <a:pt x="24130" y="0"/>
                </a:lnTo>
                <a:lnTo>
                  <a:pt x="24130" y="77470"/>
                </a:lnTo>
                <a:lnTo>
                  <a:pt x="0" y="7747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2084492" y="5566409"/>
            <a:ext cx="169333" cy="4533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2084492" y="5565141"/>
            <a:ext cx="169333" cy="454659"/>
          </a:xfrm>
          <a:custGeom>
            <a:avLst/>
            <a:gdLst/>
            <a:ahLst/>
            <a:cxnLst/>
            <a:rect l="l" t="t" r="r" b="b"/>
            <a:pathLst>
              <a:path w="127000" h="454660">
                <a:moveTo>
                  <a:pt x="86360" y="0"/>
                </a:moveTo>
                <a:lnTo>
                  <a:pt x="127000" y="0"/>
                </a:lnTo>
                <a:lnTo>
                  <a:pt x="127000" y="266700"/>
                </a:lnTo>
                <a:lnTo>
                  <a:pt x="127000" y="276860"/>
                </a:lnTo>
                <a:lnTo>
                  <a:pt x="127000" y="287020"/>
                </a:lnTo>
                <a:lnTo>
                  <a:pt x="127000" y="295910"/>
                </a:lnTo>
                <a:lnTo>
                  <a:pt x="127000" y="304800"/>
                </a:lnTo>
                <a:lnTo>
                  <a:pt x="125730" y="313690"/>
                </a:lnTo>
                <a:lnTo>
                  <a:pt x="125730" y="323850"/>
                </a:lnTo>
                <a:lnTo>
                  <a:pt x="124460" y="332740"/>
                </a:lnTo>
                <a:lnTo>
                  <a:pt x="123190" y="341630"/>
                </a:lnTo>
                <a:lnTo>
                  <a:pt x="123190" y="349250"/>
                </a:lnTo>
                <a:lnTo>
                  <a:pt x="121919" y="358140"/>
                </a:lnTo>
                <a:lnTo>
                  <a:pt x="120650" y="365760"/>
                </a:lnTo>
                <a:lnTo>
                  <a:pt x="119380" y="374650"/>
                </a:lnTo>
                <a:lnTo>
                  <a:pt x="116840" y="382270"/>
                </a:lnTo>
                <a:lnTo>
                  <a:pt x="115569" y="389890"/>
                </a:lnTo>
                <a:lnTo>
                  <a:pt x="114300" y="396240"/>
                </a:lnTo>
                <a:lnTo>
                  <a:pt x="113030" y="402590"/>
                </a:lnTo>
                <a:lnTo>
                  <a:pt x="110490" y="408940"/>
                </a:lnTo>
                <a:lnTo>
                  <a:pt x="107950" y="415290"/>
                </a:lnTo>
                <a:lnTo>
                  <a:pt x="106680" y="420370"/>
                </a:lnTo>
                <a:lnTo>
                  <a:pt x="104140" y="425450"/>
                </a:lnTo>
                <a:lnTo>
                  <a:pt x="102869" y="430530"/>
                </a:lnTo>
                <a:lnTo>
                  <a:pt x="100330" y="433070"/>
                </a:lnTo>
                <a:lnTo>
                  <a:pt x="97790" y="436880"/>
                </a:lnTo>
                <a:lnTo>
                  <a:pt x="95250" y="439420"/>
                </a:lnTo>
                <a:lnTo>
                  <a:pt x="92710" y="443230"/>
                </a:lnTo>
                <a:lnTo>
                  <a:pt x="90169" y="445770"/>
                </a:lnTo>
                <a:lnTo>
                  <a:pt x="86360" y="448310"/>
                </a:lnTo>
                <a:lnTo>
                  <a:pt x="82550" y="450850"/>
                </a:lnTo>
                <a:lnTo>
                  <a:pt x="78740" y="452120"/>
                </a:lnTo>
                <a:lnTo>
                  <a:pt x="74930" y="453390"/>
                </a:lnTo>
                <a:lnTo>
                  <a:pt x="71119" y="454660"/>
                </a:lnTo>
                <a:lnTo>
                  <a:pt x="67310" y="454660"/>
                </a:lnTo>
                <a:lnTo>
                  <a:pt x="62230" y="454660"/>
                </a:lnTo>
                <a:lnTo>
                  <a:pt x="57150" y="453390"/>
                </a:lnTo>
                <a:lnTo>
                  <a:pt x="52070" y="452120"/>
                </a:lnTo>
                <a:lnTo>
                  <a:pt x="45720" y="449580"/>
                </a:lnTo>
                <a:lnTo>
                  <a:pt x="43180" y="448310"/>
                </a:lnTo>
                <a:lnTo>
                  <a:pt x="40640" y="447040"/>
                </a:lnTo>
                <a:lnTo>
                  <a:pt x="38100" y="445770"/>
                </a:lnTo>
                <a:lnTo>
                  <a:pt x="35560" y="443230"/>
                </a:lnTo>
                <a:lnTo>
                  <a:pt x="33020" y="440690"/>
                </a:lnTo>
                <a:lnTo>
                  <a:pt x="30480" y="438150"/>
                </a:lnTo>
                <a:lnTo>
                  <a:pt x="29210" y="435610"/>
                </a:lnTo>
                <a:lnTo>
                  <a:pt x="26670" y="433070"/>
                </a:lnTo>
                <a:lnTo>
                  <a:pt x="25400" y="429260"/>
                </a:lnTo>
                <a:lnTo>
                  <a:pt x="24130" y="425450"/>
                </a:lnTo>
                <a:lnTo>
                  <a:pt x="21590" y="420370"/>
                </a:lnTo>
                <a:lnTo>
                  <a:pt x="20320" y="415290"/>
                </a:lnTo>
                <a:lnTo>
                  <a:pt x="17780" y="410210"/>
                </a:lnTo>
                <a:lnTo>
                  <a:pt x="16510" y="405130"/>
                </a:lnTo>
                <a:lnTo>
                  <a:pt x="15240" y="398780"/>
                </a:lnTo>
                <a:lnTo>
                  <a:pt x="13970" y="392430"/>
                </a:lnTo>
                <a:lnTo>
                  <a:pt x="10160" y="381000"/>
                </a:lnTo>
                <a:lnTo>
                  <a:pt x="8890" y="374650"/>
                </a:lnTo>
                <a:lnTo>
                  <a:pt x="7620" y="368300"/>
                </a:lnTo>
                <a:lnTo>
                  <a:pt x="6350" y="360680"/>
                </a:lnTo>
                <a:lnTo>
                  <a:pt x="6350" y="354330"/>
                </a:lnTo>
                <a:lnTo>
                  <a:pt x="5080" y="347980"/>
                </a:lnTo>
                <a:lnTo>
                  <a:pt x="3810" y="342900"/>
                </a:lnTo>
                <a:lnTo>
                  <a:pt x="2540" y="321310"/>
                </a:lnTo>
                <a:lnTo>
                  <a:pt x="1270" y="302260"/>
                </a:lnTo>
                <a:lnTo>
                  <a:pt x="1270" y="293370"/>
                </a:lnTo>
                <a:lnTo>
                  <a:pt x="1270" y="283210"/>
                </a:lnTo>
                <a:lnTo>
                  <a:pt x="0" y="275590"/>
                </a:lnTo>
                <a:lnTo>
                  <a:pt x="0" y="266700"/>
                </a:lnTo>
                <a:lnTo>
                  <a:pt x="0" y="0"/>
                </a:lnTo>
                <a:lnTo>
                  <a:pt x="41910" y="0"/>
                </a:lnTo>
                <a:lnTo>
                  <a:pt x="41910" y="273050"/>
                </a:lnTo>
                <a:lnTo>
                  <a:pt x="41910" y="281940"/>
                </a:lnTo>
                <a:lnTo>
                  <a:pt x="41910" y="290830"/>
                </a:lnTo>
                <a:lnTo>
                  <a:pt x="41910" y="298450"/>
                </a:lnTo>
                <a:lnTo>
                  <a:pt x="43180" y="304800"/>
                </a:lnTo>
                <a:lnTo>
                  <a:pt x="43180" y="308610"/>
                </a:lnTo>
                <a:lnTo>
                  <a:pt x="43180" y="312420"/>
                </a:lnTo>
                <a:lnTo>
                  <a:pt x="44450" y="314960"/>
                </a:lnTo>
                <a:lnTo>
                  <a:pt x="44450" y="318770"/>
                </a:lnTo>
                <a:lnTo>
                  <a:pt x="45720" y="321310"/>
                </a:lnTo>
                <a:lnTo>
                  <a:pt x="45720" y="325120"/>
                </a:lnTo>
                <a:lnTo>
                  <a:pt x="46990" y="327660"/>
                </a:lnTo>
                <a:lnTo>
                  <a:pt x="46990" y="330200"/>
                </a:lnTo>
                <a:lnTo>
                  <a:pt x="48260" y="332740"/>
                </a:lnTo>
                <a:lnTo>
                  <a:pt x="48260" y="335280"/>
                </a:lnTo>
                <a:lnTo>
                  <a:pt x="49530" y="337820"/>
                </a:lnTo>
                <a:lnTo>
                  <a:pt x="50800" y="339090"/>
                </a:lnTo>
                <a:lnTo>
                  <a:pt x="52070" y="341630"/>
                </a:lnTo>
                <a:lnTo>
                  <a:pt x="52070" y="342900"/>
                </a:lnTo>
                <a:lnTo>
                  <a:pt x="53340" y="344170"/>
                </a:lnTo>
                <a:lnTo>
                  <a:pt x="54610" y="345440"/>
                </a:lnTo>
                <a:lnTo>
                  <a:pt x="57150" y="347980"/>
                </a:lnTo>
                <a:lnTo>
                  <a:pt x="59690" y="349250"/>
                </a:lnTo>
                <a:lnTo>
                  <a:pt x="62230" y="350520"/>
                </a:lnTo>
                <a:lnTo>
                  <a:pt x="64769" y="350520"/>
                </a:lnTo>
                <a:lnTo>
                  <a:pt x="67310" y="350520"/>
                </a:lnTo>
                <a:lnTo>
                  <a:pt x="69850" y="349250"/>
                </a:lnTo>
                <a:lnTo>
                  <a:pt x="71119" y="347980"/>
                </a:lnTo>
                <a:lnTo>
                  <a:pt x="73660" y="345440"/>
                </a:lnTo>
                <a:lnTo>
                  <a:pt x="73660" y="344170"/>
                </a:lnTo>
                <a:lnTo>
                  <a:pt x="74930" y="342900"/>
                </a:lnTo>
                <a:lnTo>
                  <a:pt x="76200" y="341630"/>
                </a:lnTo>
                <a:lnTo>
                  <a:pt x="77469" y="339090"/>
                </a:lnTo>
                <a:lnTo>
                  <a:pt x="77469" y="337820"/>
                </a:lnTo>
                <a:lnTo>
                  <a:pt x="78740" y="335280"/>
                </a:lnTo>
                <a:lnTo>
                  <a:pt x="80010" y="332740"/>
                </a:lnTo>
                <a:lnTo>
                  <a:pt x="80010" y="330200"/>
                </a:lnTo>
                <a:lnTo>
                  <a:pt x="81280" y="327660"/>
                </a:lnTo>
                <a:lnTo>
                  <a:pt x="82550" y="325120"/>
                </a:lnTo>
                <a:lnTo>
                  <a:pt x="82550" y="321310"/>
                </a:lnTo>
                <a:lnTo>
                  <a:pt x="83819" y="318770"/>
                </a:lnTo>
                <a:lnTo>
                  <a:pt x="83819" y="314960"/>
                </a:lnTo>
                <a:lnTo>
                  <a:pt x="83819" y="312420"/>
                </a:lnTo>
                <a:lnTo>
                  <a:pt x="85090" y="308610"/>
                </a:lnTo>
                <a:lnTo>
                  <a:pt x="85090" y="304800"/>
                </a:lnTo>
                <a:lnTo>
                  <a:pt x="86360" y="302260"/>
                </a:lnTo>
                <a:lnTo>
                  <a:pt x="86360" y="298450"/>
                </a:lnTo>
                <a:lnTo>
                  <a:pt x="86360" y="290830"/>
                </a:lnTo>
                <a:lnTo>
                  <a:pt x="86360" y="281940"/>
                </a:lnTo>
                <a:lnTo>
                  <a:pt x="86360" y="273050"/>
                </a:lnTo>
                <a:lnTo>
                  <a:pt x="8636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2279227" y="5567680"/>
            <a:ext cx="164253" cy="4457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2279227" y="5566409"/>
            <a:ext cx="164252" cy="447040"/>
          </a:xfrm>
          <a:custGeom>
            <a:avLst/>
            <a:gdLst/>
            <a:ahLst/>
            <a:cxnLst/>
            <a:rect l="l" t="t" r="r" b="b"/>
            <a:pathLst>
              <a:path w="123189" h="447039">
                <a:moveTo>
                  <a:pt x="0" y="0"/>
                </a:moveTo>
                <a:lnTo>
                  <a:pt x="123190" y="0"/>
                </a:lnTo>
                <a:lnTo>
                  <a:pt x="123190" y="110489"/>
                </a:lnTo>
                <a:lnTo>
                  <a:pt x="82550" y="110489"/>
                </a:lnTo>
                <a:lnTo>
                  <a:pt x="82550" y="447039"/>
                </a:lnTo>
                <a:lnTo>
                  <a:pt x="40640" y="447039"/>
                </a:lnTo>
                <a:lnTo>
                  <a:pt x="4064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2472267" y="5567679"/>
            <a:ext cx="52492" cy="444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2470572" y="5565140"/>
            <a:ext cx="55880" cy="447040"/>
          </a:xfrm>
          <a:custGeom>
            <a:avLst/>
            <a:gdLst/>
            <a:ahLst/>
            <a:cxnLst/>
            <a:rect l="l" t="t" r="r" b="b"/>
            <a:pathLst>
              <a:path w="41910" h="447039">
                <a:moveTo>
                  <a:pt x="0" y="0"/>
                </a:moveTo>
                <a:lnTo>
                  <a:pt x="41909" y="0"/>
                </a:lnTo>
                <a:lnTo>
                  <a:pt x="4190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2565401" y="5566409"/>
            <a:ext cx="138852" cy="4457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2565401" y="5565140"/>
            <a:ext cx="138852" cy="447040"/>
          </a:xfrm>
          <a:custGeom>
            <a:avLst/>
            <a:gdLst/>
            <a:ahLst/>
            <a:cxnLst/>
            <a:rect l="l" t="t" r="r" b="b"/>
            <a:pathLst>
              <a:path w="104139" h="447039">
                <a:moveTo>
                  <a:pt x="0" y="0"/>
                </a:moveTo>
                <a:lnTo>
                  <a:pt x="40639" y="0"/>
                </a:lnTo>
                <a:lnTo>
                  <a:pt x="40639" y="337820"/>
                </a:lnTo>
                <a:lnTo>
                  <a:pt x="104139" y="337820"/>
                </a:lnTo>
                <a:lnTo>
                  <a:pt x="1041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2731348" y="5567679"/>
            <a:ext cx="54185" cy="444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2731347" y="5565140"/>
            <a:ext cx="55880" cy="447040"/>
          </a:xfrm>
          <a:custGeom>
            <a:avLst/>
            <a:gdLst/>
            <a:ahLst/>
            <a:cxnLst/>
            <a:rect l="l" t="t" r="r" b="b"/>
            <a:pathLst>
              <a:path w="41910" h="447039">
                <a:moveTo>
                  <a:pt x="0" y="0"/>
                </a:moveTo>
                <a:lnTo>
                  <a:pt x="41909" y="0"/>
                </a:lnTo>
                <a:lnTo>
                  <a:pt x="4190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2810933" y="5566409"/>
            <a:ext cx="167640" cy="4457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2810933" y="5565140"/>
            <a:ext cx="167640" cy="447040"/>
          </a:xfrm>
          <a:custGeom>
            <a:avLst/>
            <a:gdLst/>
            <a:ahLst/>
            <a:cxnLst/>
            <a:rect l="l" t="t" r="r" b="b"/>
            <a:pathLst>
              <a:path w="125730" h="447039">
                <a:moveTo>
                  <a:pt x="7619" y="0"/>
                </a:moveTo>
                <a:lnTo>
                  <a:pt x="123189" y="0"/>
                </a:lnTo>
                <a:lnTo>
                  <a:pt x="123189" y="88900"/>
                </a:lnTo>
                <a:lnTo>
                  <a:pt x="49530" y="350520"/>
                </a:lnTo>
                <a:lnTo>
                  <a:pt x="125730" y="350520"/>
                </a:lnTo>
                <a:lnTo>
                  <a:pt x="125730" y="447040"/>
                </a:lnTo>
                <a:lnTo>
                  <a:pt x="0" y="447040"/>
                </a:lnTo>
                <a:lnTo>
                  <a:pt x="0" y="354330"/>
                </a:lnTo>
                <a:lnTo>
                  <a:pt x="73660" y="95250"/>
                </a:lnTo>
                <a:lnTo>
                  <a:pt x="7619" y="95250"/>
                </a:lnTo>
                <a:lnTo>
                  <a:pt x="7619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2985347" y="5566409"/>
            <a:ext cx="191345" cy="44577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2985347" y="5565140"/>
            <a:ext cx="193040" cy="447040"/>
          </a:xfrm>
          <a:custGeom>
            <a:avLst/>
            <a:gdLst/>
            <a:ahLst/>
            <a:cxnLst/>
            <a:rect l="l" t="t" r="r" b="b"/>
            <a:pathLst>
              <a:path w="144780" h="447039">
                <a:moveTo>
                  <a:pt x="95250" y="373380"/>
                </a:moveTo>
                <a:lnTo>
                  <a:pt x="48259" y="373380"/>
                </a:lnTo>
                <a:lnTo>
                  <a:pt x="41909" y="447040"/>
                </a:lnTo>
                <a:lnTo>
                  <a:pt x="0" y="447040"/>
                </a:lnTo>
                <a:lnTo>
                  <a:pt x="49529" y="0"/>
                </a:lnTo>
                <a:lnTo>
                  <a:pt x="93979" y="0"/>
                </a:lnTo>
                <a:lnTo>
                  <a:pt x="144779" y="447040"/>
                </a:lnTo>
                <a:lnTo>
                  <a:pt x="101600" y="447040"/>
                </a:lnTo>
                <a:lnTo>
                  <a:pt x="9525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3061547" y="5681979"/>
            <a:ext cx="38945" cy="160020"/>
          </a:xfrm>
          <a:custGeom>
            <a:avLst/>
            <a:gdLst/>
            <a:ahLst/>
            <a:cxnLst/>
            <a:rect l="l" t="t" r="r" b="b"/>
            <a:pathLst>
              <a:path w="29210" h="160020">
                <a:moveTo>
                  <a:pt x="29209" y="160020"/>
                </a:moveTo>
                <a:lnTo>
                  <a:pt x="13969" y="0"/>
                </a:lnTo>
                <a:lnTo>
                  <a:pt x="0" y="160020"/>
                </a:lnTo>
                <a:lnTo>
                  <a:pt x="29209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3195319" y="5566409"/>
            <a:ext cx="174413" cy="44577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3195319" y="5565140"/>
            <a:ext cx="174413" cy="447040"/>
          </a:xfrm>
          <a:custGeom>
            <a:avLst/>
            <a:gdLst/>
            <a:ahLst/>
            <a:cxnLst/>
            <a:rect l="l" t="t" r="r" b="b"/>
            <a:pathLst>
              <a:path w="130810" h="447039">
                <a:moveTo>
                  <a:pt x="0" y="447040"/>
                </a:moveTo>
                <a:lnTo>
                  <a:pt x="0" y="0"/>
                </a:lnTo>
                <a:lnTo>
                  <a:pt x="68580" y="0"/>
                </a:lnTo>
                <a:lnTo>
                  <a:pt x="77470" y="1270"/>
                </a:lnTo>
                <a:lnTo>
                  <a:pt x="81280" y="1270"/>
                </a:lnTo>
                <a:lnTo>
                  <a:pt x="85090" y="2540"/>
                </a:lnTo>
                <a:lnTo>
                  <a:pt x="88900" y="5080"/>
                </a:lnTo>
                <a:lnTo>
                  <a:pt x="91440" y="6350"/>
                </a:lnTo>
                <a:lnTo>
                  <a:pt x="104140" y="22860"/>
                </a:lnTo>
                <a:lnTo>
                  <a:pt x="106680" y="27940"/>
                </a:lnTo>
                <a:lnTo>
                  <a:pt x="107950" y="33020"/>
                </a:lnTo>
                <a:lnTo>
                  <a:pt x="110490" y="39370"/>
                </a:lnTo>
                <a:lnTo>
                  <a:pt x="111760" y="45720"/>
                </a:lnTo>
                <a:lnTo>
                  <a:pt x="114300" y="52070"/>
                </a:lnTo>
                <a:lnTo>
                  <a:pt x="114300" y="55880"/>
                </a:lnTo>
                <a:lnTo>
                  <a:pt x="115570" y="59690"/>
                </a:lnTo>
                <a:lnTo>
                  <a:pt x="115570" y="63500"/>
                </a:lnTo>
                <a:lnTo>
                  <a:pt x="116840" y="68580"/>
                </a:lnTo>
                <a:lnTo>
                  <a:pt x="116840" y="76200"/>
                </a:lnTo>
                <a:lnTo>
                  <a:pt x="118110" y="83820"/>
                </a:lnTo>
                <a:lnTo>
                  <a:pt x="119380" y="93980"/>
                </a:lnTo>
                <a:lnTo>
                  <a:pt x="119380" y="102870"/>
                </a:lnTo>
                <a:lnTo>
                  <a:pt x="119380" y="114300"/>
                </a:lnTo>
                <a:lnTo>
                  <a:pt x="119380" y="124460"/>
                </a:lnTo>
                <a:lnTo>
                  <a:pt x="119380" y="134620"/>
                </a:lnTo>
                <a:lnTo>
                  <a:pt x="119380" y="142240"/>
                </a:lnTo>
                <a:lnTo>
                  <a:pt x="119380" y="151130"/>
                </a:lnTo>
                <a:lnTo>
                  <a:pt x="118110" y="160020"/>
                </a:lnTo>
                <a:lnTo>
                  <a:pt x="118110" y="167640"/>
                </a:lnTo>
                <a:lnTo>
                  <a:pt x="116840" y="175260"/>
                </a:lnTo>
                <a:lnTo>
                  <a:pt x="116840" y="181610"/>
                </a:lnTo>
                <a:lnTo>
                  <a:pt x="115570" y="187960"/>
                </a:lnTo>
                <a:lnTo>
                  <a:pt x="114300" y="194310"/>
                </a:lnTo>
                <a:lnTo>
                  <a:pt x="113030" y="201930"/>
                </a:lnTo>
                <a:lnTo>
                  <a:pt x="111760" y="208280"/>
                </a:lnTo>
                <a:lnTo>
                  <a:pt x="109220" y="213360"/>
                </a:lnTo>
                <a:lnTo>
                  <a:pt x="107950" y="218440"/>
                </a:lnTo>
                <a:lnTo>
                  <a:pt x="106680" y="223520"/>
                </a:lnTo>
                <a:lnTo>
                  <a:pt x="104140" y="227330"/>
                </a:lnTo>
                <a:lnTo>
                  <a:pt x="102870" y="232410"/>
                </a:lnTo>
                <a:lnTo>
                  <a:pt x="100330" y="234950"/>
                </a:lnTo>
                <a:lnTo>
                  <a:pt x="100330" y="237490"/>
                </a:lnTo>
                <a:lnTo>
                  <a:pt x="97790" y="240030"/>
                </a:lnTo>
                <a:lnTo>
                  <a:pt x="96520" y="242570"/>
                </a:lnTo>
                <a:lnTo>
                  <a:pt x="93980" y="243840"/>
                </a:lnTo>
                <a:lnTo>
                  <a:pt x="92710" y="246380"/>
                </a:lnTo>
                <a:lnTo>
                  <a:pt x="87630" y="250190"/>
                </a:lnTo>
                <a:lnTo>
                  <a:pt x="91440" y="254000"/>
                </a:lnTo>
                <a:lnTo>
                  <a:pt x="93980" y="259080"/>
                </a:lnTo>
                <a:lnTo>
                  <a:pt x="95250" y="261620"/>
                </a:lnTo>
                <a:lnTo>
                  <a:pt x="96520" y="261620"/>
                </a:lnTo>
                <a:lnTo>
                  <a:pt x="97790" y="264160"/>
                </a:lnTo>
                <a:lnTo>
                  <a:pt x="97790" y="266700"/>
                </a:lnTo>
                <a:lnTo>
                  <a:pt x="99060" y="266700"/>
                </a:lnTo>
                <a:lnTo>
                  <a:pt x="99060" y="267970"/>
                </a:lnTo>
                <a:lnTo>
                  <a:pt x="100330" y="269240"/>
                </a:lnTo>
                <a:lnTo>
                  <a:pt x="100330" y="271780"/>
                </a:lnTo>
                <a:lnTo>
                  <a:pt x="101600" y="275590"/>
                </a:lnTo>
                <a:lnTo>
                  <a:pt x="102870" y="281940"/>
                </a:lnTo>
                <a:lnTo>
                  <a:pt x="105410" y="290830"/>
                </a:lnTo>
                <a:lnTo>
                  <a:pt x="106680" y="299720"/>
                </a:lnTo>
                <a:lnTo>
                  <a:pt x="109220" y="306070"/>
                </a:lnTo>
                <a:lnTo>
                  <a:pt x="109220" y="312420"/>
                </a:lnTo>
                <a:lnTo>
                  <a:pt x="110490" y="317500"/>
                </a:lnTo>
                <a:lnTo>
                  <a:pt x="130810" y="447040"/>
                </a:lnTo>
                <a:lnTo>
                  <a:pt x="83820" y="447040"/>
                </a:lnTo>
                <a:lnTo>
                  <a:pt x="62230" y="309880"/>
                </a:lnTo>
                <a:lnTo>
                  <a:pt x="60960" y="298450"/>
                </a:lnTo>
                <a:lnTo>
                  <a:pt x="59690" y="293370"/>
                </a:lnTo>
                <a:lnTo>
                  <a:pt x="58420" y="289560"/>
                </a:lnTo>
                <a:lnTo>
                  <a:pt x="57150" y="284480"/>
                </a:lnTo>
                <a:lnTo>
                  <a:pt x="57150" y="281940"/>
                </a:lnTo>
                <a:lnTo>
                  <a:pt x="55880" y="278130"/>
                </a:lnTo>
                <a:lnTo>
                  <a:pt x="54610" y="275590"/>
                </a:lnTo>
                <a:lnTo>
                  <a:pt x="54610" y="273050"/>
                </a:lnTo>
                <a:lnTo>
                  <a:pt x="53340" y="271780"/>
                </a:lnTo>
                <a:lnTo>
                  <a:pt x="52070" y="269240"/>
                </a:lnTo>
                <a:lnTo>
                  <a:pt x="50800" y="267970"/>
                </a:lnTo>
                <a:lnTo>
                  <a:pt x="49530" y="266700"/>
                </a:lnTo>
                <a:lnTo>
                  <a:pt x="46990" y="266700"/>
                </a:lnTo>
                <a:lnTo>
                  <a:pt x="46990" y="265430"/>
                </a:lnTo>
                <a:lnTo>
                  <a:pt x="44450" y="265430"/>
                </a:lnTo>
                <a:lnTo>
                  <a:pt x="41910" y="265430"/>
                </a:lnTo>
                <a:lnTo>
                  <a:pt x="41910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3251200" y="5656579"/>
            <a:ext cx="49107" cy="90170"/>
          </a:xfrm>
          <a:custGeom>
            <a:avLst/>
            <a:gdLst/>
            <a:ahLst/>
            <a:cxnLst/>
            <a:rect l="l" t="t" r="r" b="b"/>
            <a:pathLst>
              <a:path w="36830" h="90170">
                <a:moveTo>
                  <a:pt x="0" y="90170"/>
                </a:moveTo>
                <a:lnTo>
                  <a:pt x="16510" y="90170"/>
                </a:lnTo>
                <a:lnTo>
                  <a:pt x="17780" y="90170"/>
                </a:lnTo>
                <a:lnTo>
                  <a:pt x="19050" y="90170"/>
                </a:lnTo>
                <a:lnTo>
                  <a:pt x="20319" y="88900"/>
                </a:lnTo>
                <a:lnTo>
                  <a:pt x="27939" y="83820"/>
                </a:lnTo>
                <a:lnTo>
                  <a:pt x="29210" y="83820"/>
                </a:lnTo>
                <a:lnTo>
                  <a:pt x="29210" y="81280"/>
                </a:lnTo>
                <a:lnTo>
                  <a:pt x="30480" y="81280"/>
                </a:lnTo>
                <a:lnTo>
                  <a:pt x="31750" y="78740"/>
                </a:lnTo>
                <a:lnTo>
                  <a:pt x="31750" y="77470"/>
                </a:lnTo>
                <a:lnTo>
                  <a:pt x="33019" y="74930"/>
                </a:lnTo>
                <a:lnTo>
                  <a:pt x="34289" y="72390"/>
                </a:lnTo>
                <a:lnTo>
                  <a:pt x="34289" y="69850"/>
                </a:lnTo>
                <a:lnTo>
                  <a:pt x="35560" y="67310"/>
                </a:lnTo>
                <a:lnTo>
                  <a:pt x="35560" y="63500"/>
                </a:lnTo>
                <a:lnTo>
                  <a:pt x="35560" y="60960"/>
                </a:lnTo>
                <a:lnTo>
                  <a:pt x="36830" y="57150"/>
                </a:lnTo>
                <a:lnTo>
                  <a:pt x="36830" y="27940"/>
                </a:lnTo>
                <a:lnTo>
                  <a:pt x="35560" y="25400"/>
                </a:lnTo>
                <a:lnTo>
                  <a:pt x="35560" y="22860"/>
                </a:lnTo>
                <a:lnTo>
                  <a:pt x="35560" y="21590"/>
                </a:lnTo>
                <a:lnTo>
                  <a:pt x="34289" y="17780"/>
                </a:lnTo>
                <a:lnTo>
                  <a:pt x="34289" y="13970"/>
                </a:lnTo>
                <a:lnTo>
                  <a:pt x="33019" y="10160"/>
                </a:lnTo>
                <a:lnTo>
                  <a:pt x="31750" y="8890"/>
                </a:lnTo>
                <a:lnTo>
                  <a:pt x="31750" y="7620"/>
                </a:lnTo>
                <a:lnTo>
                  <a:pt x="30480" y="6350"/>
                </a:lnTo>
                <a:lnTo>
                  <a:pt x="30480" y="5080"/>
                </a:lnTo>
                <a:lnTo>
                  <a:pt x="29210" y="3810"/>
                </a:lnTo>
                <a:lnTo>
                  <a:pt x="26669" y="1270"/>
                </a:lnTo>
                <a:lnTo>
                  <a:pt x="24130" y="0"/>
                </a:lnTo>
                <a:lnTo>
                  <a:pt x="22860" y="0"/>
                </a:lnTo>
                <a:lnTo>
                  <a:pt x="20319" y="0"/>
                </a:lnTo>
                <a:lnTo>
                  <a:pt x="17780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3386667" y="5566409"/>
            <a:ext cx="149013" cy="4457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3386667" y="5565140"/>
            <a:ext cx="149013" cy="447040"/>
          </a:xfrm>
          <a:custGeom>
            <a:avLst/>
            <a:gdLst/>
            <a:ahLst/>
            <a:cxnLst/>
            <a:rect l="l" t="t" r="r" b="b"/>
            <a:pathLst>
              <a:path w="111760" h="447039">
                <a:moveTo>
                  <a:pt x="0" y="0"/>
                </a:moveTo>
                <a:lnTo>
                  <a:pt x="110489" y="0"/>
                </a:lnTo>
                <a:lnTo>
                  <a:pt x="110489" y="95250"/>
                </a:lnTo>
                <a:lnTo>
                  <a:pt x="40639" y="95250"/>
                </a:lnTo>
                <a:lnTo>
                  <a:pt x="40639" y="167640"/>
                </a:lnTo>
                <a:lnTo>
                  <a:pt x="105410" y="167640"/>
                </a:lnTo>
                <a:lnTo>
                  <a:pt x="105410" y="259080"/>
                </a:lnTo>
                <a:lnTo>
                  <a:pt x="40639" y="259080"/>
                </a:lnTo>
                <a:lnTo>
                  <a:pt x="40639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3547533" y="5566409"/>
            <a:ext cx="191347" cy="44577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3547533" y="5565140"/>
            <a:ext cx="191347" cy="447040"/>
          </a:xfrm>
          <a:custGeom>
            <a:avLst/>
            <a:gdLst/>
            <a:ahLst/>
            <a:cxnLst/>
            <a:rect l="l" t="t" r="r" b="b"/>
            <a:pathLst>
              <a:path w="143510" h="447039">
                <a:moveTo>
                  <a:pt x="93980" y="373380"/>
                </a:moveTo>
                <a:lnTo>
                  <a:pt x="48260" y="373380"/>
                </a:lnTo>
                <a:lnTo>
                  <a:pt x="41910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0330" y="447040"/>
                </a:lnTo>
                <a:lnTo>
                  <a:pt x="9398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3623734" y="5681979"/>
            <a:ext cx="38945" cy="160020"/>
          </a:xfrm>
          <a:custGeom>
            <a:avLst/>
            <a:gdLst/>
            <a:ahLst/>
            <a:cxnLst/>
            <a:rect l="l" t="t" r="r" b="b"/>
            <a:pathLst>
              <a:path w="29210" h="160020">
                <a:moveTo>
                  <a:pt x="29210" y="160020"/>
                </a:moveTo>
                <a:lnTo>
                  <a:pt x="13969" y="0"/>
                </a:lnTo>
                <a:lnTo>
                  <a:pt x="0" y="160020"/>
                </a:lnTo>
                <a:lnTo>
                  <a:pt x="29210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3826934" y="5567680"/>
            <a:ext cx="164252" cy="4457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3826933" y="5566409"/>
            <a:ext cx="165947" cy="447040"/>
          </a:xfrm>
          <a:custGeom>
            <a:avLst/>
            <a:gdLst/>
            <a:ahLst/>
            <a:cxnLst/>
            <a:rect l="l" t="t" r="r" b="b"/>
            <a:pathLst>
              <a:path w="124460" h="447039">
                <a:moveTo>
                  <a:pt x="0" y="0"/>
                </a:moveTo>
                <a:lnTo>
                  <a:pt x="124460" y="0"/>
                </a:lnTo>
                <a:lnTo>
                  <a:pt x="124460" y="110489"/>
                </a:lnTo>
                <a:lnTo>
                  <a:pt x="82550" y="110489"/>
                </a:lnTo>
                <a:lnTo>
                  <a:pt x="82550" y="447039"/>
                </a:lnTo>
                <a:lnTo>
                  <a:pt x="41910" y="447039"/>
                </a:lnTo>
                <a:lnTo>
                  <a:pt x="4191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4019973" y="5567679"/>
            <a:ext cx="52492" cy="4445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4019972" y="5565140"/>
            <a:ext cx="54187" cy="447040"/>
          </a:xfrm>
          <a:custGeom>
            <a:avLst/>
            <a:gdLst/>
            <a:ahLst/>
            <a:cxnLst/>
            <a:rect l="l" t="t" r="r" b="b"/>
            <a:pathLst>
              <a:path w="40639" h="447039">
                <a:moveTo>
                  <a:pt x="0" y="0"/>
                </a:moveTo>
                <a:lnTo>
                  <a:pt x="40639" y="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4106334" y="5557520"/>
            <a:ext cx="171025" cy="46228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4106334" y="5557520"/>
            <a:ext cx="172719" cy="462280"/>
          </a:xfrm>
          <a:custGeom>
            <a:avLst/>
            <a:gdLst/>
            <a:ahLst/>
            <a:cxnLst/>
            <a:rect l="l" t="t" r="r" b="b"/>
            <a:pathLst>
              <a:path w="129539" h="462279">
                <a:moveTo>
                  <a:pt x="92710" y="271779"/>
                </a:moveTo>
                <a:lnTo>
                  <a:pt x="129539" y="307339"/>
                </a:lnTo>
                <a:lnTo>
                  <a:pt x="128269" y="320039"/>
                </a:lnTo>
                <a:lnTo>
                  <a:pt x="127000" y="332739"/>
                </a:lnTo>
                <a:lnTo>
                  <a:pt x="125730" y="344169"/>
                </a:lnTo>
                <a:lnTo>
                  <a:pt x="124460" y="355599"/>
                </a:lnTo>
                <a:lnTo>
                  <a:pt x="123189" y="365759"/>
                </a:lnTo>
                <a:lnTo>
                  <a:pt x="121919" y="375919"/>
                </a:lnTo>
                <a:lnTo>
                  <a:pt x="119380" y="384809"/>
                </a:lnTo>
                <a:lnTo>
                  <a:pt x="116839" y="393699"/>
                </a:lnTo>
                <a:lnTo>
                  <a:pt x="115569" y="401319"/>
                </a:lnTo>
                <a:lnTo>
                  <a:pt x="113030" y="408939"/>
                </a:lnTo>
                <a:lnTo>
                  <a:pt x="111760" y="416559"/>
                </a:lnTo>
                <a:lnTo>
                  <a:pt x="109219" y="422909"/>
                </a:lnTo>
                <a:lnTo>
                  <a:pt x="106680" y="430529"/>
                </a:lnTo>
                <a:lnTo>
                  <a:pt x="104139" y="435609"/>
                </a:lnTo>
                <a:lnTo>
                  <a:pt x="101600" y="440689"/>
                </a:lnTo>
                <a:lnTo>
                  <a:pt x="97789" y="444499"/>
                </a:lnTo>
                <a:lnTo>
                  <a:pt x="95250" y="448309"/>
                </a:lnTo>
                <a:lnTo>
                  <a:pt x="91439" y="452119"/>
                </a:lnTo>
                <a:lnTo>
                  <a:pt x="88900" y="454659"/>
                </a:lnTo>
                <a:lnTo>
                  <a:pt x="85089" y="457199"/>
                </a:lnTo>
                <a:lnTo>
                  <a:pt x="81280" y="459739"/>
                </a:lnTo>
                <a:lnTo>
                  <a:pt x="77469" y="461009"/>
                </a:lnTo>
                <a:lnTo>
                  <a:pt x="73660" y="462279"/>
                </a:lnTo>
                <a:lnTo>
                  <a:pt x="68580" y="462279"/>
                </a:lnTo>
                <a:lnTo>
                  <a:pt x="63500" y="462279"/>
                </a:lnTo>
                <a:lnTo>
                  <a:pt x="38100" y="445769"/>
                </a:lnTo>
                <a:lnTo>
                  <a:pt x="34289" y="440689"/>
                </a:lnTo>
                <a:lnTo>
                  <a:pt x="30480" y="435609"/>
                </a:lnTo>
                <a:lnTo>
                  <a:pt x="27939" y="427989"/>
                </a:lnTo>
                <a:lnTo>
                  <a:pt x="24130" y="420369"/>
                </a:lnTo>
                <a:lnTo>
                  <a:pt x="20319" y="411479"/>
                </a:lnTo>
                <a:lnTo>
                  <a:pt x="17780" y="401319"/>
                </a:lnTo>
                <a:lnTo>
                  <a:pt x="15239" y="391159"/>
                </a:lnTo>
                <a:lnTo>
                  <a:pt x="12700" y="378459"/>
                </a:lnTo>
                <a:lnTo>
                  <a:pt x="10160" y="365759"/>
                </a:lnTo>
                <a:lnTo>
                  <a:pt x="7619" y="353059"/>
                </a:lnTo>
                <a:lnTo>
                  <a:pt x="6350" y="337819"/>
                </a:lnTo>
                <a:lnTo>
                  <a:pt x="3810" y="322579"/>
                </a:lnTo>
                <a:lnTo>
                  <a:pt x="2539" y="306069"/>
                </a:lnTo>
                <a:lnTo>
                  <a:pt x="1269" y="288289"/>
                </a:lnTo>
                <a:lnTo>
                  <a:pt x="1269" y="269239"/>
                </a:lnTo>
                <a:lnTo>
                  <a:pt x="0" y="250189"/>
                </a:lnTo>
                <a:lnTo>
                  <a:pt x="0" y="229869"/>
                </a:lnTo>
                <a:lnTo>
                  <a:pt x="1269" y="203199"/>
                </a:lnTo>
                <a:lnTo>
                  <a:pt x="1269" y="177799"/>
                </a:lnTo>
                <a:lnTo>
                  <a:pt x="2539" y="153669"/>
                </a:lnTo>
                <a:lnTo>
                  <a:pt x="5080" y="133349"/>
                </a:lnTo>
                <a:lnTo>
                  <a:pt x="6350" y="121919"/>
                </a:lnTo>
                <a:lnTo>
                  <a:pt x="7619" y="111759"/>
                </a:lnTo>
                <a:lnTo>
                  <a:pt x="8889" y="101599"/>
                </a:lnTo>
                <a:lnTo>
                  <a:pt x="10160" y="93979"/>
                </a:lnTo>
                <a:lnTo>
                  <a:pt x="11430" y="83819"/>
                </a:lnTo>
                <a:lnTo>
                  <a:pt x="13969" y="76199"/>
                </a:lnTo>
                <a:lnTo>
                  <a:pt x="15239" y="67309"/>
                </a:lnTo>
                <a:lnTo>
                  <a:pt x="17780" y="59689"/>
                </a:lnTo>
                <a:lnTo>
                  <a:pt x="20319" y="53339"/>
                </a:lnTo>
                <a:lnTo>
                  <a:pt x="22860" y="45719"/>
                </a:lnTo>
                <a:lnTo>
                  <a:pt x="25400" y="39369"/>
                </a:lnTo>
                <a:lnTo>
                  <a:pt x="27939" y="33019"/>
                </a:lnTo>
                <a:lnTo>
                  <a:pt x="30480" y="27939"/>
                </a:lnTo>
                <a:lnTo>
                  <a:pt x="33019" y="22859"/>
                </a:lnTo>
                <a:lnTo>
                  <a:pt x="35560" y="17779"/>
                </a:lnTo>
                <a:lnTo>
                  <a:pt x="39369" y="13969"/>
                </a:lnTo>
                <a:lnTo>
                  <a:pt x="44450" y="7619"/>
                </a:lnTo>
                <a:lnTo>
                  <a:pt x="52069" y="3809"/>
                </a:lnTo>
                <a:lnTo>
                  <a:pt x="59689" y="1269"/>
                </a:lnTo>
                <a:lnTo>
                  <a:pt x="67310" y="0"/>
                </a:lnTo>
                <a:lnTo>
                  <a:pt x="73660" y="0"/>
                </a:lnTo>
                <a:lnTo>
                  <a:pt x="78739" y="2539"/>
                </a:lnTo>
                <a:lnTo>
                  <a:pt x="85089" y="5079"/>
                </a:lnTo>
                <a:lnTo>
                  <a:pt x="90169" y="7619"/>
                </a:lnTo>
                <a:lnTo>
                  <a:pt x="93980" y="12699"/>
                </a:lnTo>
                <a:lnTo>
                  <a:pt x="99060" y="19049"/>
                </a:lnTo>
                <a:lnTo>
                  <a:pt x="102869" y="26669"/>
                </a:lnTo>
                <a:lnTo>
                  <a:pt x="106680" y="34289"/>
                </a:lnTo>
                <a:lnTo>
                  <a:pt x="107950" y="39369"/>
                </a:lnTo>
                <a:lnTo>
                  <a:pt x="109219" y="43179"/>
                </a:lnTo>
                <a:lnTo>
                  <a:pt x="113030" y="53339"/>
                </a:lnTo>
                <a:lnTo>
                  <a:pt x="115569" y="64769"/>
                </a:lnTo>
                <a:lnTo>
                  <a:pt x="119380" y="77469"/>
                </a:lnTo>
                <a:lnTo>
                  <a:pt x="121919" y="91439"/>
                </a:lnTo>
                <a:lnTo>
                  <a:pt x="124460" y="105409"/>
                </a:lnTo>
                <a:lnTo>
                  <a:pt x="125730" y="121919"/>
                </a:lnTo>
                <a:lnTo>
                  <a:pt x="128269" y="139699"/>
                </a:lnTo>
                <a:lnTo>
                  <a:pt x="91439" y="166369"/>
                </a:lnTo>
                <a:lnTo>
                  <a:pt x="91439" y="161289"/>
                </a:lnTo>
                <a:lnTo>
                  <a:pt x="90169" y="156209"/>
                </a:lnTo>
                <a:lnTo>
                  <a:pt x="90169" y="152399"/>
                </a:lnTo>
                <a:lnTo>
                  <a:pt x="90169" y="148589"/>
                </a:lnTo>
                <a:lnTo>
                  <a:pt x="88900" y="144779"/>
                </a:lnTo>
                <a:lnTo>
                  <a:pt x="88900" y="142239"/>
                </a:lnTo>
                <a:lnTo>
                  <a:pt x="87630" y="139699"/>
                </a:lnTo>
                <a:lnTo>
                  <a:pt x="87630" y="137159"/>
                </a:lnTo>
                <a:lnTo>
                  <a:pt x="86360" y="133349"/>
                </a:lnTo>
                <a:lnTo>
                  <a:pt x="86360" y="129539"/>
                </a:lnTo>
                <a:lnTo>
                  <a:pt x="85089" y="125729"/>
                </a:lnTo>
                <a:lnTo>
                  <a:pt x="83819" y="123189"/>
                </a:lnTo>
                <a:lnTo>
                  <a:pt x="82550" y="119379"/>
                </a:lnTo>
                <a:lnTo>
                  <a:pt x="81280" y="116839"/>
                </a:lnTo>
                <a:lnTo>
                  <a:pt x="80010" y="114299"/>
                </a:lnTo>
                <a:lnTo>
                  <a:pt x="78739" y="111759"/>
                </a:lnTo>
                <a:lnTo>
                  <a:pt x="78739" y="109219"/>
                </a:lnTo>
                <a:lnTo>
                  <a:pt x="76200" y="107949"/>
                </a:lnTo>
                <a:lnTo>
                  <a:pt x="74930" y="106679"/>
                </a:lnTo>
                <a:lnTo>
                  <a:pt x="73660" y="105409"/>
                </a:lnTo>
                <a:lnTo>
                  <a:pt x="72389" y="104139"/>
                </a:lnTo>
                <a:lnTo>
                  <a:pt x="71119" y="102869"/>
                </a:lnTo>
                <a:lnTo>
                  <a:pt x="69850" y="102869"/>
                </a:lnTo>
                <a:lnTo>
                  <a:pt x="68580" y="102869"/>
                </a:lnTo>
                <a:lnTo>
                  <a:pt x="66039" y="102869"/>
                </a:lnTo>
                <a:lnTo>
                  <a:pt x="64769" y="102869"/>
                </a:lnTo>
                <a:lnTo>
                  <a:pt x="63500" y="104139"/>
                </a:lnTo>
                <a:lnTo>
                  <a:pt x="62230" y="105409"/>
                </a:lnTo>
                <a:lnTo>
                  <a:pt x="59689" y="106679"/>
                </a:lnTo>
                <a:lnTo>
                  <a:pt x="58419" y="107949"/>
                </a:lnTo>
                <a:lnTo>
                  <a:pt x="57150" y="110489"/>
                </a:lnTo>
                <a:lnTo>
                  <a:pt x="55880" y="113029"/>
                </a:lnTo>
                <a:lnTo>
                  <a:pt x="54610" y="115569"/>
                </a:lnTo>
                <a:lnTo>
                  <a:pt x="53339" y="118109"/>
                </a:lnTo>
                <a:lnTo>
                  <a:pt x="52069" y="121919"/>
                </a:lnTo>
                <a:lnTo>
                  <a:pt x="50800" y="124459"/>
                </a:lnTo>
                <a:lnTo>
                  <a:pt x="49530" y="128269"/>
                </a:lnTo>
                <a:lnTo>
                  <a:pt x="48260" y="133349"/>
                </a:lnTo>
                <a:lnTo>
                  <a:pt x="48260" y="137159"/>
                </a:lnTo>
                <a:lnTo>
                  <a:pt x="46989" y="142239"/>
                </a:lnTo>
                <a:lnTo>
                  <a:pt x="45719" y="144779"/>
                </a:lnTo>
                <a:lnTo>
                  <a:pt x="44450" y="148589"/>
                </a:lnTo>
                <a:lnTo>
                  <a:pt x="44450" y="152399"/>
                </a:lnTo>
                <a:lnTo>
                  <a:pt x="44450" y="157479"/>
                </a:lnTo>
                <a:lnTo>
                  <a:pt x="43180" y="167639"/>
                </a:lnTo>
                <a:lnTo>
                  <a:pt x="41910" y="177799"/>
                </a:lnTo>
                <a:lnTo>
                  <a:pt x="41910" y="187959"/>
                </a:lnTo>
                <a:lnTo>
                  <a:pt x="41910" y="201929"/>
                </a:lnTo>
                <a:lnTo>
                  <a:pt x="40639" y="214629"/>
                </a:lnTo>
                <a:lnTo>
                  <a:pt x="40639" y="228599"/>
                </a:lnTo>
                <a:lnTo>
                  <a:pt x="40639" y="246379"/>
                </a:lnTo>
                <a:lnTo>
                  <a:pt x="41910" y="264159"/>
                </a:lnTo>
                <a:lnTo>
                  <a:pt x="41910" y="278129"/>
                </a:lnTo>
                <a:lnTo>
                  <a:pt x="43180" y="292099"/>
                </a:lnTo>
                <a:lnTo>
                  <a:pt x="43180" y="304799"/>
                </a:lnTo>
                <a:lnTo>
                  <a:pt x="44450" y="309879"/>
                </a:lnTo>
                <a:lnTo>
                  <a:pt x="44450" y="313689"/>
                </a:lnTo>
                <a:lnTo>
                  <a:pt x="45719" y="318769"/>
                </a:lnTo>
                <a:lnTo>
                  <a:pt x="45719" y="323849"/>
                </a:lnTo>
                <a:lnTo>
                  <a:pt x="46989" y="327659"/>
                </a:lnTo>
                <a:lnTo>
                  <a:pt x="48260" y="331469"/>
                </a:lnTo>
                <a:lnTo>
                  <a:pt x="48260" y="335279"/>
                </a:lnTo>
                <a:lnTo>
                  <a:pt x="49530" y="337819"/>
                </a:lnTo>
                <a:lnTo>
                  <a:pt x="50800" y="341629"/>
                </a:lnTo>
                <a:lnTo>
                  <a:pt x="52069" y="344169"/>
                </a:lnTo>
                <a:lnTo>
                  <a:pt x="52069" y="346709"/>
                </a:lnTo>
                <a:lnTo>
                  <a:pt x="53339" y="349249"/>
                </a:lnTo>
                <a:lnTo>
                  <a:pt x="54610" y="350519"/>
                </a:lnTo>
                <a:lnTo>
                  <a:pt x="55880" y="353059"/>
                </a:lnTo>
                <a:lnTo>
                  <a:pt x="57150" y="353059"/>
                </a:lnTo>
                <a:lnTo>
                  <a:pt x="58419" y="355599"/>
                </a:lnTo>
                <a:lnTo>
                  <a:pt x="59689" y="355599"/>
                </a:lnTo>
                <a:lnTo>
                  <a:pt x="60960" y="356869"/>
                </a:lnTo>
                <a:lnTo>
                  <a:pt x="63500" y="358139"/>
                </a:lnTo>
                <a:lnTo>
                  <a:pt x="66039" y="358139"/>
                </a:lnTo>
                <a:lnTo>
                  <a:pt x="69850" y="358139"/>
                </a:lnTo>
                <a:lnTo>
                  <a:pt x="72389" y="356869"/>
                </a:lnTo>
                <a:lnTo>
                  <a:pt x="74930" y="355599"/>
                </a:lnTo>
                <a:lnTo>
                  <a:pt x="76200" y="355599"/>
                </a:lnTo>
                <a:lnTo>
                  <a:pt x="77469" y="353059"/>
                </a:lnTo>
                <a:lnTo>
                  <a:pt x="78739" y="351789"/>
                </a:lnTo>
                <a:lnTo>
                  <a:pt x="78739" y="350519"/>
                </a:lnTo>
                <a:lnTo>
                  <a:pt x="80010" y="347979"/>
                </a:lnTo>
                <a:lnTo>
                  <a:pt x="81280" y="346709"/>
                </a:lnTo>
                <a:lnTo>
                  <a:pt x="81280" y="344169"/>
                </a:lnTo>
                <a:lnTo>
                  <a:pt x="82550" y="341629"/>
                </a:lnTo>
                <a:lnTo>
                  <a:pt x="83819" y="339089"/>
                </a:lnTo>
                <a:lnTo>
                  <a:pt x="83819" y="336549"/>
                </a:lnTo>
                <a:lnTo>
                  <a:pt x="86360" y="330199"/>
                </a:lnTo>
                <a:lnTo>
                  <a:pt x="87630" y="323849"/>
                </a:lnTo>
                <a:lnTo>
                  <a:pt x="87630" y="316229"/>
                </a:lnTo>
                <a:lnTo>
                  <a:pt x="88900" y="309879"/>
                </a:lnTo>
                <a:lnTo>
                  <a:pt x="90169" y="300989"/>
                </a:lnTo>
                <a:lnTo>
                  <a:pt x="91439" y="292099"/>
                </a:lnTo>
                <a:lnTo>
                  <a:pt x="92710" y="281939"/>
                </a:lnTo>
                <a:lnTo>
                  <a:pt x="92710" y="27177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4389121" y="5567679"/>
            <a:ext cx="54185" cy="4445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4372187" y="5452109"/>
            <a:ext cx="89747" cy="8763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4389120" y="5565140"/>
            <a:ext cx="55880" cy="447040"/>
          </a:xfrm>
          <a:custGeom>
            <a:avLst/>
            <a:gdLst/>
            <a:ahLst/>
            <a:cxnLst/>
            <a:rect l="l" t="t" r="r" b="b"/>
            <a:pathLst>
              <a:path w="41910" h="447039">
                <a:moveTo>
                  <a:pt x="0" y="0"/>
                </a:moveTo>
                <a:lnTo>
                  <a:pt x="41910" y="0"/>
                </a:lnTo>
                <a:lnTo>
                  <a:pt x="4191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4365956" y="5446167"/>
            <a:ext cx="102205" cy="9697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4483946" y="5566409"/>
            <a:ext cx="167639" cy="44577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4483945" y="5565140"/>
            <a:ext cx="167640" cy="447040"/>
          </a:xfrm>
          <a:custGeom>
            <a:avLst/>
            <a:gdLst/>
            <a:ahLst/>
            <a:cxnLst/>
            <a:rect l="l" t="t" r="r" b="b"/>
            <a:pathLst>
              <a:path w="125729" h="447039">
                <a:moveTo>
                  <a:pt x="0" y="0"/>
                </a:moveTo>
                <a:lnTo>
                  <a:pt x="38100" y="0"/>
                </a:lnTo>
                <a:lnTo>
                  <a:pt x="87629" y="247650"/>
                </a:lnTo>
                <a:lnTo>
                  <a:pt x="87629" y="0"/>
                </a:lnTo>
                <a:lnTo>
                  <a:pt x="125729" y="0"/>
                </a:lnTo>
                <a:lnTo>
                  <a:pt x="125729" y="447040"/>
                </a:lnTo>
                <a:lnTo>
                  <a:pt x="87629" y="447040"/>
                </a:lnTo>
                <a:lnTo>
                  <a:pt x="38100" y="201930"/>
                </a:lnTo>
                <a:lnTo>
                  <a:pt x="3810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4771812" y="5566409"/>
            <a:ext cx="149013" cy="44577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4771812" y="5565140"/>
            <a:ext cx="149013" cy="447040"/>
          </a:xfrm>
          <a:custGeom>
            <a:avLst/>
            <a:gdLst/>
            <a:ahLst/>
            <a:cxnLst/>
            <a:rect l="l" t="t" r="r" b="b"/>
            <a:pathLst>
              <a:path w="111760" h="447039">
                <a:moveTo>
                  <a:pt x="0" y="0"/>
                </a:moveTo>
                <a:lnTo>
                  <a:pt x="67310" y="0"/>
                </a:lnTo>
                <a:lnTo>
                  <a:pt x="72389" y="0"/>
                </a:lnTo>
                <a:lnTo>
                  <a:pt x="77469" y="2540"/>
                </a:lnTo>
                <a:lnTo>
                  <a:pt x="82550" y="5080"/>
                </a:lnTo>
                <a:lnTo>
                  <a:pt x="87629" y="8890"/>
                </a:lnTo>
                <a:lnTo>
                  <a:pt x="91439" y="13970"/>
                </a:lnTo>
                <a:lnTo>
                  <a:pt x="92710" y="17780"/>
                </a:lnTo>
                <a:lnTo>
                  <a:pt x="93979" y="20320"/>
                </a:lnTo>
                <a:lnTo>
                  <a:pt x="96519" y="24130"/>
                </a:lnTo>
                <a:lnTo>
                  <a:pt x="97789" y="27940"/>
                </a:lnTo>
                <a:lnTo>
                  <a:pt x="99060" y="33020"/>
                </a:lnTo>
                <a:lnTo>
                  <a:pt x="100329" y="36830"/>
                </a:lnTo>
                <a:lnTo>
                  <a:pt x="101600" y="41910"/>
                </a:lnTo>
                <a:lnTo>
                  <a:pt x="102869" y="45720"/>
                </a:lnTo>
                <a:lnTo>
                  <a:pt x="104139" y="50800"/>
                </a:lnTo>
                <a:lnTo>
                  <a:pt x="105410" y="55880"/>
                </a:lnTo>
                <a:lnTo>
                  <a:pt x="106679" y="60960"/>
                </a:lnTo>
                <a:lnTo>
                  <a:pt x="107950" y="67310"/>
                </a:lnTo>
                <a:lnTo>
                  <a:pt x="109219" y="73660"/>
                </a:lnTo>
                <a:lnTo>
                  <a:pt x="109219" y="80010"/>
                </a:lnTo>
                <a:lnTo>
                  <a:pt x="110489" y="86360"/>
                </a:lnTo>
                <a:lnTo>
                  <a:pt x="110489" y="92710"/>
                </a:lnTo>
                <a:lnTo>
                  <a:pt x="111760" y="107950"/>
                </a:lnTo>
                <a:lnTo>
                  <a:pt x="111760" y="123190"/>
                </a:lnTo>
                <a:lnTo>
                  <a:pt x="111760" y="138430"/>
                </a:lnTo>
                <a:lnTo>
                  <a:pt x="111760" y="154940"/>
                </a:lnTo>
                <a:lnTo>
                  <a:pt x="111760" y="170180"/>
                </a:lnTo>
                <a:lnTo>
                  <a:pt x="110489" y="184150"/>
                </a:lnTo>
                <a:lnTo>
                  <a:pt x="109219" y="191770"/>
                </a:lnTo>
                <a:lnTo>
                  <a:pt x="109219" y="199390"/>
                </a:lnTo>
                <a:lnTo>
                  <a:pt x="107950" y="205740"/>
                </a:lnTo>
                <a:lnTo>
                  <a:pt x="106679" y="212090"/>
                </a:lnTo>
                <a:lnTo>
                  <a:pt x="105410" y="218440"/>
                </a:lnTo>
                <a:lnTo>
                  <a:pt x="104139" y="222250"/>
                </a:lnTo>
                <a:lnTo>
                  <a:pt x="104139" y="228600"/>
                </a:lnTo>
                <a:lnTo>
                  <a:pt x="102869" y="233680"/>
                </a:lnTo>
                <a:lnTo>
                  <a:pt x="101600" y="238760"/>
                </a:lnTo>
                <a:lnTo>
                  <a:pt x="99060" y="243840"/>
                </a:lnTo>
                <a:lnTo>
                  <a:pt x="97789" y="248920"/>
                </a:lnTo>
                <a:lnTo>
                  <a:pt x="96519" y="252730"/>
                </a:lnTo>
                <a:lnTo>
                  <a:pt x="93979" y="256540"/>
                </a:lnTo>
                <a:lnTo>
                  <a:pt x="92710" y="261620"/>
                </a:lnTo>
                <a:lnTo>
                  <a:pt x="91439" y="262890"/>
                </a:lnTo>
                <a:lnTo>
                  <a:pt x="88900" y="266700"/>
                </a:lnTo>
                <a:lnTo>
                  <a:pt x="86360" y="269240"/>
                </a:lnTo>
                <a:lnTo>
                  <a:pt x="85089" y="271780"/>
                </a:lnTo>
                <a:lnTo>
                  <a:pt x="80010" y="276860"/>
                </a:lnTo>
                <a:lnTo>
                  <a:pt x="74929" y="279400"/>
                </a:lnTo>
                <a:lnTo>
                  <a:pt x="68579" y="281940"/>
                </a:lnTo>
                <a:lnTo>
                  <a:pt x="63500" y="281940"/>
                </a:lnTo>
                <a:lnTo>
                  <a:pt x="40639" y="28194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4826000" y="5656579"/>
            <a:ext cx="42333" cy="100330"/>
          </a:xfrm>
          <a:custGeom>
            <a:avLst/>
            <a:gdLst/>
            <a:ahLst/>
            <a:cxnLst/>
            <a:rect l="l" t="t" r="r" b="b"/>
            <a:pathLst>
              <a:path w="31750" h="100329">
                <a:moveTo>
                  <a:pt x="0" y="100330"/>
                </a:moveTo>
                <a:lnTo>
                  <a:pt x="10160" y="100330"/>
                </a:lnTo>
                <a:lnTo>
                  <a:pt x="12700" y="100330"/>
                </a:lnTo>
                <a:lnTo>
                  <a:pt x="15239" y="99060"/>
                </a:lnTo>
                <a:lnTo>
                  <a:pt x="17779" y="97790"/>
                </a:lnTo>
                <a:lnTo>
                  <a:pt x="20320" y="96520"/>
                </a:lnTo>
                <a:lnTo>
                  <a:pt x="21589" y="93980"/>
                </a:lnTo>
                <a:lnTo>
                  <a:pt x="22860" y="92710"/>
                </a:lnTo>
                <a:lnTo>
                  <a:pt x="24129" y="91440"/>
                </a:lnTo>
                <a:lnTo>
                  <a:pt x="24129" y="90170"/>
                </a:lnTo>
                <a:lnTo>
                  <a:pt x="25400" y="88900"/>
                </a:lnTo>
                <a:lnTo>
                  <a:pt x="25400" y="86360"/>
                </a:lnTo>
                <a:lnTo>
                  <a:pt x="26670" y="86360"/>
                </a:lnTo>
                <a:lnTo>
                  <a:pt x="27939" y="81280"/>
                </a:lnTo>
                <a:lnTo>
                  <a:pt x="29210" y="78740"/>
                </a:lnTo>
                <a:lnTo>
                  <a:pt x="29210" y="76200"/>
                </a:lnTo>
                <a:lnTo>
                  <a:pt x="29210" y="74930"/>
                </a:lnTo>
                <a:lnTo>
                  <a:pt x="29210" y="72390"/>
                </a:lnTo>
                <a:lnTo>
                  <a:pt x="30479" y="69850"/>
                </a:lnTo>
                <a:lnTo>
                  <a:pt x="30479" y="67310"/>
                </a:lnTo>
                <a:lnTo>
                  <a:pt x="30479" y="66040"/>
                </a:lnTo>
                <a:lnTo>
                  <a:pt x="30479" y="63500"/>
                </a:lnTo>
                <a:lnTo>
                  <a:pt x="30479" y="60960"/>
                </a:lnTo>
                <a:lnTo>
                  <a:pt x="31750" y="58420"/>
                </a:lnTo>
                <a:lnTo>
                  <a:pt x="31750" y="55880"/>
                </a:lnTo>
                <a:lnTo>
                  <a:pt x="31750" y="50800"/>
                </a:lnTo>
                <a:lnTo>
                  <a:pt x="31750" y="45720"/>
                </a:lnTo>
                <a:lnTo>
                  <a:pt x="30479" y="40640"/>
                </a:lnTo>
                <a:lnTo>
                  <a:pt x="30479" y="35560"/>
                </a:lnTo>
                <a:lnTo>
                  <a:pt x="30479" y="31750"/>
                </a:lnTo>
                <a:lnTo>
                  <a:pt x="29210" y="27940"/>
                </a:lnTo>
                <a:lnTo>
                  <a:pt x="29210" y="22860"/>
                </a:lnTo>
                <a:lnTo>
                  <a:pt x="27939" y="19050"/>
                </a:lnTo>
                <a:lnTo>
                  <a:pt x="26670" y="15240"/>
                </a:lnTo>
                <a:lnTo>
                  <a:pt x="26670" y="13970"/>
                </a:lnTo>
                <a:lnTo>
                  <a:pt x="26670" y="11430"/>
                </a:lnTo>
                <a:lnTo>
                  <a:pt x="25400" y="10160"/>
                </a:lnTo>
                <a:lnTo>
                  <a:pt x="25400" y="8890"/>
                </a:lnTo>
                <a:lnTo>
                  <a:pt x="24129" y="7620"/>
                </a:lnTo>
                <a:lnTo>
                  <a:pt x="22860" y="6350"/>
                </a:lnTo>
                <a:lnTo>
                  <a:pt x="22860" y="5080"/>
                </a:lnTo>
                <a:lnTo>
                  <a:pt x="21589" y="3810"/>
                </a:lnTo>
                <a:lnTo>
                  <a:pt x="19050" y="2540"/>
                </a:lnTo>
                <a:lnTo>
                  <a:pt x="16510" y="1270"/>
                </a:lnTo>
                <a:lnTo>
                  <a:pt x="13970" y="0"/>
                </a:lnTo>
                <a:lnTo>
                  <a:pt x="11429" y="0"/>
                </a:lnTo>
                <a:lnTo>
                  <a:pt x="0" y="0"/>
                </a:lnTo>
                <a:lnTo>
                  <a:pt x="0" y="10033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4949613" y="5566409"/>
            <a:ext cx="172719" cy="44577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4949612" y="5565140"/>
            <a:ext cx="174413" cy="447040"/>
          </a:xfrm>
          <a:custGeom>
            <a:avLst/>
            <a:gdLst/>
            <a:ahLst/>
            <a:cxnLst/>
            <a:rect l="l" t="t" r="r" b="b"/>
            <a:pathLst>
              <a:path w="130810" h="447039">
                <a:moveTo>
                  <a:pt x="0" y="447040"/>
                </a:moveTo>
                <a:lnTo>
                  <a:pt x="0" y="0"/>
                </a:lnTo>
                <a:lnTo>
                  <a:pt x="68579" y="0"/>
                </a:lnTo>
                <a:lnTo>
                  <a:pt x="77469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8900" y="5080"/>
                </a:lnTo>
                <a:lnTo>
                  <a:pt x="91439" y="6350"/>
                </a:lnTo>
                <a:lnTo>
                  <a:pt x="93979" y="8890"/>
                </a:lnTo>
                <a:lnTo>
                  <a:pt x="97789" y="11430"/>
                </a:lnTo>
                <a:lnTo>
                  <a:pt x="100329" y="13970"/>
                </a:lnTo>
                <a:lnTo>
                  <a:pt x="101600" y="17780"/>
                </a:lnTo>
                <a:lnTo>
                  <a:pt x="104139" y="22860"/>
                </a:lnTo>
                <a:lnTo>
                  <a:pt x="106679" y="27940"/>
                </a:lnTo>
                <a:lnTo>
                  <a:pt x="107950" y="33020"/>
                </a:lnTo>
                <a:lnTo>
                  <a:pt x="110489" y="39370"/>
                </a:lnTo>
                <a:lnTo>
                  <a:pt x="111760" y="45720"/>
                </a:lnTo>
                <a:lnTo>
                  <a:pt x="113029" y="52070"/>
                </a:lnTo>
                <a:lnTo>
                  <a:pt x="114300" y="55880"/>
                </a:lnTo>
                <a:lnTo>
                  <a:pt x="115569" y="59690"/>
                </a:lnTo>
                <a:lnTo>
                  <a:pt x="115569" y="63500"/>
                </a:lnTo>
                <a:lnTo>
                  <a:pt x="116839" y="68580"/>
                </a:lnTo>
                <a:lnTo>
                  <a:pt x="116839" y="76200"/>
                </a:lnTo>
                <a:lnTo>
                  <a:pt x="118110" y="83820"/>
                </a:lnTo>
                <a:lnTo>
                  <a:pt x="118110" y="93980"/>
                </a:lnTo>
                <a:lnTo>
                  <a:pt x="119379" y="102870"/>
                </a:lnTo>
                <a:lnTo>
                  <a:pt x="119379" y="114300"/>
                </a:lnTo>
                <a:lnTo>
                  <a:pt x="119379" y="124460"/>
                </a:lnTo>
                <a:lnTo>
                  <a:pt x="119379" y="134620"/>
                </a:lnTo>
                <a:lnTo>
                  <a:pt x="119379" y="142240"/>
                </a:lnTo>
                <a:lnTo>
                  <a:pt x="118110" y="151130"/>
                </a:lnTo>
                <a:lnTo>
                  <a:pt x="118110" y="160020"/>
                </a:lnTo>
                <a:lnTo>
                  <a:pt x="116839" y="167640"/>
                </a:lnTo>
                <a:lnTo>
                  <a:pt x="116839" y="175260"/>
                </a:lnTo>
                <a:lnTo>
                  <a:pt x="115569" y="181610"/>
                </a:lnTo>
                <a:lnTo>
                  <a:pt x="115569" y="187960"/>
                </a:lnTo>
                <a:lnTo>
                  <a:pt x="113029" y="194310"/>
                </a:lnTo>
                <a:lnTo>
                  <a:pt x="113029" y="201930"/>
                </a:lnTo>
                <a:lnTo>
                  <a:pt x="110489" y="208280"/>
                </a:lnTo>
                <a:lnTo>
                  <a:pt x="109219" y="213360"/>
                </a:lnTo>
                <a:lnTo>
                  <a:pt x="107950" y="218440"/>
                </a:lnTo>
                <a:lnTo>
                  <a:pt x="105410" y="223520"/>
                </a:lnTo>
                <a:lnTo>
                  <a:pt x="10413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60" y="237490"/>
                </a:lnTo>
                <a:lnTo>
                  <a:pt x="97789" y="240030"/>
                </a:lnTo>
                <a:lnTo>
                  <a:pt x="96519" y="242570"/>
                </a:lnTo>
                <a:lnTo>
                  <a:pt x="93979" y="243840"/>
                </a:lnTo>
                <a:lnTo>
                  <a:pt x="91439" y="246380"/>
                </a:lnTo>
                <a:lnTo>
                  <a:pt x="87629" y="250190"/>
                </a:lnTo>
                <a:lnTo>
                  <a:pt x="91439" y="254000"/>
                </a:lnTo>
                <a:lnTo>
                  <a:pt x="93979" y="259080"/>
                </a:lnTo>
                <a:lnTo>
                  <a:pt x="95250" y="261620"/>
                </a:lnTo>
                <a:lnTo>
                  <a:pt x="96519" y="261620"/>
                </a:lnTo>
                <a:lnTo>
                  <a:pt x="97789" y="264160"/>
                </a:lnTo>
                <a:lnTo>
                  <a:pt x="97789" y="266700"/>
                </a:lnTo>
                <a:lnTo>
                  <a:pt x="99060" y="266700"/>
                </a:lnTo>
                <a:lnTo>
                  <a:pt x="99060" y="267970"/>
                </a:lnTo>
                <a:lnTo>
                  <a:pt x="99060" y="269240"/>
                </a:lnTo>
                <a:lnTo>
                  <a:pt x="100329" y="271780"/>
                </a:lnTo>
                <a:lnTo>
                  <a:pt x="101600" y="275590"/>
                </a:lnTo>
                <a:lnTo>
                  <a:pt x="102869" y="281940"/>
                </a:lnTo>
                <a:lnTo>
                  <a:pt x="105410" y="290830"/>
                </a:lnTo>
                <a:lnTo>
                  <a:pt x="106679" y="299720"/>
                </a:lnTo>
                <a:lnTo>
                  <a:pt x="107950" y="306070"/>
                </a:lnTo>
                <a:lnTo>
                  <a:pt x="109219" y="312420"/>
                </a:lnTo>
                <a:lnTo>
                  <a:pt x="110489" y="317500"/>
                </a:lnTo>
                <a:lnTo>
                  <a:pt x="130810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59689" y="298450"/>
                </a:lnTo>
                <a:lnTo>
                  <a:pt x="59689" y="29337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7150" y="281940"/>
                </a:lnTo>
                <a:lnTo>
                  <a:pt x="55879" y="278130"/>
                </a:lnTo>
                <a:lnTo>
                  <a:pt x="54610" y="275590"/>
                </a:lnTo>
                <a:lnTo>
                  <a:pt x="53339" y="273050"/>
                </a:lnTo>
                <a:lnTo>
                  <a:pt x="52069" y="271780"/>
                </a:lnTo>
                <a:lnTo>
                  <a:pt x="52069" y="269240"/>
                </a:lnTo>
                <a:lnTo>
                  <a:pt x="49529" y="267970"/>
                </a:lnTo>
                <a:lnTo>
                  <a:pt x="49529" y="266700"/>
                </a:lnTo>
                <a:lnTo>
                  <a:pt x="48260" y="266700"/>
                </a:lnTo>
                <a:lnTo>
                  <a:pt x="45719" y="265430"/>
                </a:lnTo>
                <a:lnTo>
                  <a:pt x="44450" y="265430"/>
                </a:lnTo>
                <a:lnTo>
                  <a:pt x="40639" y="265430"/>
                </a:lnTo>
                <a:lnTo>
                  <a:pt x="4063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5003800" y="5656579"/>
            <a:ext cx="50800" cy="90170"/>
          </a:xfrm>
          <a:custGeom>
            <a:avLst/>
            <a:gdLst/>
            <a:ahLst/>
            <a:cxnLst/>
            <a:rect l="l" t="t" r="r" b="b"/>
            <a:pathLst>
              <a:path w="38100" h="90170">
                <a:moveTo>
                  <a:pt x="0" y="90170"/>
                </a:moveTo>
                <a:lnTo>
                  <a:pt x="17779" y="90170"/>
                </a:lnTo>
                <a:lnTo>
                  <a:pt x="19050" y="90170"/>
                </a:lnTo>
                <a:lnTo>
                  <a:pt x="21589" y="88900"/>
                </a:lnTo>
                <a:lnTo>
                  <a:pt x="29210" y="83820"/>
                </a:lnTo>
                <a:lnTo>
                  <a:pt x="30479" y="81280"/>
                </a:lnTo>
                <a:lnTo>
                  <a:pt x="31750" y="81280"/>
                </a:lnTo>
                <a:lnTo>
                  <a:pt x="33020" y="78740"/>
                </a:lnTo>
                <a:lnTo>
                  <a:pt x="33020" y="77470"/>
                </a:lnTo>
                <a:lnTo>
                  <a:pt x="34289" y="74930"/>
                </a:lnTo>
                <a:lnTo>
                  <a:pt x="34289" y="72390"/>
                </a:lnTo>
                <a:lnTo>
                  <a:pt x="35560" y="69850"/>
                </a:lnTo>
                <a:lnTo>
                  <a:pt x="35560" y="67310"/>
                </a:lnTo>
                <a:lnTo>
                  <a:pt x="36829" y="63500"/>
                </a:lnTo>
                <a:lnTo>
                  <a:pt x="36829" y="60960"/>
                </a:lnTo>
                <a:lnTo>
                  <a:pt x="36829" y="57150"/>
                </a:lnTo>
                <a:lnTo>
                  <a:pt x="38100" y="54610"/>
                </a:lnTo>
                <a:lnTo>
                  <a:pt x="38100" y="50800"/>
                </a:lnTo>
                <a:lnTo>
                  <a:pt x="38100" y="46990"/>
                </a:lnTo>
                <a:lnTo>
                  <a:pt x="38100" y="43180"/>
                </a:lnTo>
                <a:lnTo>
                  <a:pt x="38100" y="38100"/>
                </a:lnTo>
                <a:lnTo>
                  <a:pt x="38100" y="34290"/>
                </a:lnTo>
                <a:lnTo>
                  <a:pt x="38100" y="31750"/>
                </a:lnTo>
                <a:lnTo>
                  <a:pt x="36829" y="29210"/>
                </a:lnTo>
                <a:lnTo>
                  <a:pt x="36829" y="27940"/>
                </a:lnTo>
                <a:lnTo>
                  <a:pt x="36829" y="25400"/>
                </a:lnTo>
                <a:lnTo>
                  <a:pt x="36829" y="22860"/>
                </a:lnTo>
                <a:lnTo>
                  <a:pt x="36829" y="21590"/>
                </a:lnTo>
                <a:lnTo>
                  <a:pt x="35560" y="17780"/>
                </a:lnTo>
                <a:lnTo>
                  <a:pt x="34289" y="13970"/>
                </a:lnTo>
                <a:lnTo>
                  <a:pt x="34289" y="10160"/>
                </a:lnTo>
                <a:lnTo>
                  <a:pt x="33020" y="8890"/>
                </a:lnTo>
                <a:lnTo>
                  <a:pt x="33020" y="7620"/>
                </a:lnTo>
                <a:lnTo>
                  <a:pt x="31750" y="6350"/>
                </a:lnTo>
                <a:lnTo>
                  <a:pt x="31750" y="5080"/>
                </a:lnTo>
                <a:lnTo>
                  <a:pt x="29210" y="3810"/>
                </a:lnTo>
                <a:lnTo>
                  <a:pt x="27939" y="1270"/>
                </a:lnTo>
                <a:lnTo>
                  <a:pt x="25400" y="0"/>
                </a:lnTo>
                <a:lnTo>
                  <a:pt x="24129" y="0"/>
                </a:lnTo>
                <a:lnTo>
                  <a:pt x="21589" y="0"/>
                </a:lnTo>
                <a:lnTo>
                  <a:pt x="19050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5134187" y="5558791"/>
            <a:ext cx="182880" cy="46100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5134187" y="5558791"/>
            <a:ext cx="182880" cy="461009"/>
          </a:xfrm>
          <a:custGeom>
            <a:avLst/>
            <a:gdLst/>
            <a:ahLst/>
            <a:cxnLst/>
            <a:rect l="l" t="t" r="r" b="b"/>
            <a:pathLst>
              <a:path w="137160" h="461010">
                <a:moveTo>
                  <a:pt x="0" y="229870"/>
                </a:moveTo>
                <a:lnTo>
                  <a:pt x="0" y="203200"/>
                </a:lnTo>
                <a:lnTo>
                  <a:pt x="1270" y="179070"/>
                </a:lnTo>
                <a:lnTo>
                  <a:pt x="2539" y="154940"/>
                </a:lnTo>
                <a:lnTo>
                  <a:pt x="3810" y="133350"/>
                </a:lnTo>
                <a:lnTo>
                  <a:pt x="5080" y="123190"/>
                </a:lnTo>
                <a:lnTo>
                  <a:pt x="7620" y="113030"/>
                </a:lnTo>
                <a:lnTo>
                  <a:pt x="8889" y="102870"/>
                </a:lnTo>
                <a:lnTo>
                  <a:pt x="10160" y="92710"/>
                </a:lnTo>
                <a:lnTo>
                  <a:pt x="11430" y="85090"/>
                </a:lnTo>
                <a:lnTo>
                  <a:pt x="13970" y="76200"/>
                </a:lnTo>
                <a:lnTo>
                  <a:pt x="15239" y="67310"/>
                </a:lnTo>
                <a:lnTo>
                  <a:pt x="17780" y="59690"/>
                </a:lnTo>
                <a:lnTo>
                  <a:pt x="20320" y="52070"/>
                </a:lnTo>
                <a:lnTo>
                  <a:pt x="22860" y="45720"/>
                </a:lnTo>
                <a:lnTo>
                  <a:pt x="25400" y="39370"/>
                </a:lnTo>
                <a:lnTo>
                  <a:pt x="27939" y="33020"/>
                </a:lnTo>
                <a:lnTo>
                  <a:pt x="30480" y="27940"/>
                </a:lnTo>
                <a:lnTo>
                  <a:pt x="34289" y="22860"/>
                </a:lnTo>
                <a:lnTo>
                  <a:pt x="36830" y="17780"/>
                </a:lnTo>
                <a:lnTo>
                  <a:pt x="39370" y="13970"/>
                </a:lnTo>
                <a:lnTo>
                  <a:pt x="45720" y="7620"/>
                </a:lnTo>
                <a:lnTo>
                  <a:pt x="53339" y="3810"/>
                </a:lnTo>
                <a:lnTo>
                  <a:pt x="60960" y="1270"/>
                </a:lnTo>
                <a:lnTo>
                  <a:pt x="68580" y="0"/>
                </a:lnTo>
                <a:lnTo>
                  <a:pt x="76200" y="1270"/>
                </a:lnTo>
                <a:lnTo>
                  <a:pt x="83820" y="3810"/>
                </a:lnTo>
                <a:lnTo>
                  <a:pt x="91439" y="7620"/>
                </a:lnTo>
                <a:lnTo>
                  <a:pt x="97789" y="13970"/>
                </a:lnTo>
                <a:lnTo>
                  <a:pt x="100330" y="17780"/>
                </a:lnTo>
                <a:lnTo>
                  <a:pt x="104139" y="22860"/>
                </a:lnTo>
                <a:lnTo>
                  <a:pt x="106680" y="27940"/>
                </a:lnTo>
                <a:lnTo>
                  <a:pt x="109220" y="33020"/>
                </a:lnTo>
                <a:lnTo>
                  <a:pt x="111760" y="39370"/>
                </a:lnTo>
                <a:lnTo>
                  <a:pt x="114300" y="45720"/>
                </a:lnTo>
                <a:lnTo>
                  <a:pt x="116839" y="52070"/>
                </a:lnTo>
                <a:lnTo>
                  <a:pt x="119380" y="58420"/>
                </a:lnTo>
                <a:lnTo>
                  <a:pt x="120650" y="66040"/>
                </a:lnTo>
                <a:lnTo>
                  <a:pt x="123189" y="74930"/>
                </a:lnTo>
                <a:lnTo>
                  <a:pt x="125730" y="83820"/>
                </a:lnTo>
                <a:lnTo>
                  <a:pt x="127000" y="92710"/>
                </a:lnTo>
                <a:lnTo>
                  <a:pt x="128270" y="100330"/>
                </a:lnTo>
                <a:lnTo>
                  <a:pt x="130810" y="110490"/>
                </a:lnTo>
                <a:lnTo>
                  <a:pt x="132080" y="120650"/>
                </a:lnTo>
                <a:lnTo>
                  <a:pt x="133350" y="132080"/>
                </a:lnTo>
                <a:lnTo>
                  <a:pt x="134620" y="152400"/>
                </a:lnTo>
                <a:lnTo>
                  <a:pt x="135889" y="176530"/>
                </a:lnTo>
                <a:lnTo>
                  <a:pt x="137160" y="200660"/>
                </a:lnTo>
                <a:lnTo>
                  <a:pt x="137160" y="227330"/>
                </a:lnTo>
                <a:lnTo>
                  <a:pt x="137160" y="246380"/>
                </a:lnTo>
                <a:lnTo>
                  <a:pt x="137160" y="265430"/>
                </a:lnTo>
                <a:lnTo>
                  <a:pt x="135889" y="281940"/>
                </a:lnTo>
                <a:lnTo>
                  <a:pt x="135889" y="298450"/>
                </a:lnTo>
                <a:lnTo>
                  <a:pt x="134620" y="313690"/>
                </a:lnTo>
                <a:lnTo>
                  <a:pt x="133350" y="327660"/>
                </a:lnTo>
                <a:lnTo>
                  <a:pt x="130810" y="342900"/>
                </a:lnTo>
                <a:lnTo>
                  <a:pt x="129539" y="354330"/>
                </a:lnTo>
                <a:lnTo>
                  <a:pt x="127000" y="367030"/>
                </a:lnTo>
                <a:lnTo>
                  <a:pt x="124460" y="378460"/>
                </a:lnTo>
                <a:lnTo>
                  <a:pt x="121920" y="389890"/>
                </a:lnTo>
                <a:lnTo>
                  <a:pt x="119380" y="398780"/>
                </a:lnTo>
                <a:lnTo>
                  <a:pt x="116839" y="408940"/>
                </a:lnTo>
                <a:lnTo>
                  <a:pt x="114300" y="417830"/>
                </a:lnTo>
                <a:lnTo>
                  <a:pt x="110489" y="425450"/>
                </a:lnTo>
                <a:lnTo>
                  <a:pt x="106680" y="433070"/>
                </a:lnTo>
                <a:lnTo>
                  <a:pt x="102870" y="439420"/>
                </a:lnTo>
                <a:lnTo>
                  <a:pt x="74930" y="461010"/>
                </a:lnTo>
                <a:lnTo>
                  <a:pt x="69850" y="461010"/>
                </a:lnTo>
                <a:lnTo>
                  <a:pt x="64770" y="461010"/>
                </a:lnTo>
                <a:lnTo>
                  <a:pt x="59689" y="459740"/>
                </a:lnTo>
                <a:lnTo>
                  <a:pt x="54610" y="457200"/>
                </a:lnTo>
                <a:lnTo>
                  <a:pt x="49530" y="454660"/>
                </a:lnTo>
                <a:lnTo>
                  <a:pt x="44450" y="452120"/>
                </a:lnTo>
                <a:lnTo>
                  <a:pt x="40639" y="447040"/>
                </a:lnTo>
                <a:lnTo>
                  <a:pt x="36830" y="443230"/>
                </a:lnTo>
                <a:lnTo>
                  <a:pt x="20320" y="406400"/>
                </a:lnTo>
                <a:lnTo>
                  <a:pt x="16510" y="396240"/>
                </a:lnTo>
                <a:lnTo>
                  <a:pt x="13970" y="386080"/>
                </a:lnTo>
                <a:lnTo>
                  <a:pt x="11430" y="373380"/>
                </a:lnTo>
                <a:lnTo>
                  <a:pt x="8889" y="360680"/>
                </a:lnTo>
                <a:lnTo>
                  <a:pt x="7620" y="347980"/>
                </a:lnTo>
                <a:lnTo>
                  <a:pt x="5080" y="334010"/>
                </a:lnTo>
                <a:lnTo>
                  <a:pt x="3810" y="317500"/>
                </a:lnTo>
                <a:lnTo>
                  <a:pt x="2539" y="303530"/>
                </a:lnTo>
                <a:lnTo>
                  <a:pt x="1270" y="285750"/>
                </a:lnTo>
                <a:lnTo>
                  <a:pt x="1270" y="267970"/>
                </a:lnTo>
                <a:lnTo>
                  <a:pt x="0" y="250190"/>
                </a:lnTo>
                <a:lnTo>
                  <a:pt x="0" y="2298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5188372" y="5662930"/>
            <a:ext cx="74507" cy="252729"/>
          </a:xfrm>
          <a:custGeom>
            <a:avLst/>
            <a:gdLst/>
            <a:ahLst/>
            <a:cxnLst/>
            <a:rect l="l" t="t" r="r" b="b"/>
            <a:pathLst>
              <a:path w="55879" h="252729">
                <a:moveTo>
                  <a:pt x="0" y="127000"/>
                </a:moveTo>
                <a:lnTo>
                  <a:pt x="0" y="143510"/>
                </a:lnTo>
                <a:lnTo>
                  <a:pt x="1270" y="158750"/>
                </a:lnTo>
                <a:lnTo>
                  <a:pt x="1270" y="171450"/>
                </a:lnTo>
                <a:lnTo>
                  <a:pt x="2540" y="185420"/>
                </a:lnTo>
                <a:lnTo>
                  <a:pt x="3810" y="196850"/>
                </a:lnTo>
                <a:lnTo>
                  <a:pt x="3810" y="207010"/>
                </a:lnTo>
                <a:lnTo>
                  <a:pt x="5080" y="210820"/>
                </a:lnTo>
                <a:lnTo>
                  <a:pt x="6350" y="215900"/>
                </a:lnTo>
                <a:lnTo>
                  <a:pt x="6350" y="219710"/>
                </a:lnTo>
                <a:lnTo>
                  <a:pt x="7620" y="223520"/>
                </a:lnTo>
                <a:lnTo>
                  <a:pt x="8890" y="227330"/>
                </a:lnTo>
                <a:lnTo>
                  <a:pt x="8890" y="231140"/>
                </a:lnTo>
                <a:lnTo>
                  <a:pt x="10160" y="233680"/>
                </a:lnTo>
                <a:lnTo>
                  <a:pt x="11430" y="237490"/>
                </a:lnTo>
                <a:lnTo>
                  <a:pt x="12700" y="240030"/>
                </a:lnTo>
                <a:lnTo>
                  <a:pt x="13970" y="242570"/>
                </a:lnTo>
                <a:lnTo>
                  <a:pt x="15240" y="243840"/>
                </a:lnTo>
                <a:lnTo>
                  <a:pt x="16510" y="246380"/>
                </a:lnTo>
                <a:lnTo>
                  <a:pt x="17780" y="247650"/>
                </a:lnTo>
                <a:lnTo>
                  <a:pt x="19050" y="250190"/>
                </a:lnTo>
                <a:lnTo>
                  <a:pt x="20320" y="250190"/>
                </a:lnTo>
                <a:lnTo>
                  <a:pt x="21590" y="251460"/>
                </a:lnTo>
                <a:lnTo>
                  <a:pt x="25400" y="252730"/>
                </a:lnTo>
                <a:lnTo>
                  <a:pt x="27940" y="252730"/>
                </a:lnTo>
                <a:lnTo>
                  <a:pt x="31750" y="252730"/>
                </a:lnTo>
                <a:lnTo>
                  <a:pt x="34290" y="251460"/>
                </a:lnTo>
                <a:lnTo>
                  <a:pt x="35560" y="250190"/>
                </a:lnTo>
                <a:lnTo>
                  <a:pt x="36830" y="250190"/>
                </a:lnTo>
                <a:lnTo>
                  <a:pt x="38100" y="247650"/>
                </a:lnTo>
                <a:lnTo>
                  <a:pt x="39370" y="247650"/>
                </a:lnTo>
                <a:lnTo>
                  <a:pt x="40640" y="245110"/>
                </a:lnTo>
                <a:lnTo>
                  <a:pt x="41910" y="242570"/>
                </a:lnTo>
                <a:lnTo>
                  <a:pt x="43180" y="240030"/>
                </a:lnTo>
                <a:lnTo>
                  <a:pt x="44450" y="237490"/>
                </a:lnTo>
                <a:lnTo>
                  <a:pt x="45720" y="234950"/>
                </a:lnTo>
                <a:lnTo>
                  <a:pt x="46990" y="232410"/>
                </a:lnTo>
                <a:lnTo>
                  <a:pt x="46990" y="228600"/>
                </a:lnTo>
                <a:lnTo>
                  <a:pt x="48260" y="224790"/>
                </a:lnTo>
                <a:lnTo>
                  <a:pt x="49530" y="220980"/>
                </a:lnTo>
                <a:lnTo>
                  <a:pt x="50800" y="215900"/>
                </a:lnTo>
                <a:lnTo>
                  <a:pt x="50800" y="212090"/>
                </a:lnTo>
                <a:lnTo>
                  <a:pt x="52070" y="207010"/>
                </a:lnTo>
                <a:lnTo>
                  <a:pt x="52070" y="201930"/>
                </a:lnTo>
                <a:lnTo>
                  <a:pt x="53340" y="196850"/>
                </a:lnTo>
                <a:lnTo>
                  <a:pt x="53340" y="184150"/>
                </a:lnTo>
                <a:lnTo>
                  <a:pt x="54610" y="170180"/>
                </a:lnTo>
                <a:lnTo>
                  <a:pt x="54610" y="156210"/>
                </a:lnTo>
                <a:lnTo>
                  <a:pt x="55880" y="138430"/>
                </a:lnTo>
                <a:lnTo>
                  <a:pt x="55880" y="120650"/>
                </a:lnTo>
                <a:lnTo>
                  <a:pt x="55880" y="106680"/>
                </a:lnTo>
                <a:lnTo>
                  <a:pt x="54610" y="91440"/>
                </a:lnTo>
                <a:lnTo>
                  <a:pt x="54610" y="80010"/>
                </a:lnTo>
                <a:lnTo>
                  <a:pt x="53340" y="67310"/>
                </a:lnTo>
                <a:lnTo>
                  <a:pt x="52070" y="55880"/>
                </a:lnTo>
                <a:lnTo>
                  <a:pt x="52070" y="45720"/>
                </a:lnTo>
                <a:lnTo>
                  <a:pt x="50800" y="40640"/>
                </a:lnTo>
                <a:lnTo>
                  <a:pt x="49530" y="36830"/>
                </a:lnTo>
                <a:lnTo>
                  <a:pt x="49530" y="31750"/>
                </a:lnTo>
                <a:lnTo>
                  <a:pt x="48260" y="29210"/>
                </a:lnTo>
                <a:lnTo>
                  <a:pt x="46990" y="25400"/>
                </a:lnTo>
                <a:lnTo>
                  <a:pt x="46990" y="22860"/>
                </a:lnTo>
                <a:lnTo>
                  <a:pt x="45720" y="19050"/>
                </a:lnTo>
                <a:lnTo>
                  <a:pt x="44450" y="16510"/>
                </a:lnTo>
                <a:lnTo>
                  <a:pt x="43180" y="13970"/>
                </a:lnTo>
                <a:lnTo>
                  <a:pt x="41910" y="11430"/>
                </a:lnTo>
                <a:lnTo>
                  <a:pt x="40640" y="8890"/>
                </a:lnTo>
                <a:lnTo>
                  <a:pt x="39370" y="7620"/>
                </a:lnTo>
                <a:lnTo>
                  <a:pt x="38100" y="6350"/>
                </a:lnTo>
                <a:lnTo>
                  <a:pt x="36830" y="3810"/>
                </a:lnTo>
                <a:lnTo>
                  <a:pt x="34290" y="2540"/>
                </a:lnTo>
                <a:lnTo>
                  <a:pt x="33020" y="1270"/>
                </a:lnTo>
                <a:lnTo>
                  <a:pt x="30480" y="0"/>
                </a:lnTo>
                <a:lnTo>
                  <a:pt x="27940" y="0"/>
                </a:lnTo>
                <a:lnTo>
                  <a:pt x="25400" y="0"/>
                </a:lnTo>
                <a:lnTo>
                  <a:pt x="21590" y="2540"/>
                </a:lnTo>
                <a:lnTo>
                  <a:pt x="20320" y="2540"/>
                </a:lnTo>
                <a:lnTo>
                  <a:pt x="19050" y="3810"/>
                </a:lnTo>
                <a:lnTo>
                  <a:pt x="17780" y="6350"/>
                </a:lnTo>
                <a:lnTo>
                  <a:pt x="16510" y="7620"/>
                </a:lnTo>
                <a:lnTo>
                  <a:pt x="15240" y="10160"/>
                </a:lnTo>
                <a:lnTo>
                  <a:pt x="13970" y="11430"/>
                </a:lnTo>
                <a:lnTo>
                  <a:pt x="12700" y="13970"/>
                </a:lnTo>
                <a:lnTo>
                  <a:pt x="11430" y="17780"/>
                </a:lnTo>
                <a:lnTo>
                  <a:pt x="10160" y="20320"/>
                </a:lnTo>
                <a:lnTo>
                  <a:pt x="8890" y="22860"/>
                </a:lnTo>
                <a:lnTo>
                  <a:pt x="8890" y="26670"/>
                </a:lnTo>
                <a:lnTo>
                  <a:pt x="7620" y="29210"/>
                </a:lnTo>
                <a:lnTo>
                  <a:pt x="6350" y="34290"/>
                </a:lnTo>
                <a:lnTo>
                  <a:pt x="6350" y="36830"/>
                </a:lnTo>
                <a:lnTo>
                  <a:pt x="5080" y="41910"/>
                </a:lnTo>
                <a:lnTo>
                  <a:pt x="3810" y="46990"/>
                </a:lnTo>
                <a:lnTo>
                  <a:pt x="3810" y="52070"/>
                </a:lnTo>
                <a:lnTo>
                  <a:pt x="3810" y="57150"/>
                </a:lnTo>
                <a:lnTo>
                  <a:pt x="2540" y="69850"/>
                </a:lnTo>
                <a:lnTo>
                  <a:pt x="1270" y="81280"/>
                </a:lnTo>
                <a:lnTo>
                  <a:pt x="1270" y="95250"/>
                </a:lnTo>
                <a:lnTo>
                  <a:pt x="0" y="111760"/>
                </a:lnTo>
                <a:lnTo>
                  <a:pt x="0" y="1270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5340772" y="5557520"/>
            <a:ext cx="171027" cy="46228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5340772" y="5557520"/>
            <a:ext cx="171027" cy="462280"/>
          </a:xfrm>
          <a:custGeom>
            <a:avLst/>
            <a:gdLst/>
            <a:ahLst/>
            <a:cxnLst/>
            <a:rect l="l" t="t" r="r" b="b"/>
            <a:pathLst>
              <a:path w="128270" h="462279">
                <a:moveTo>
                  <a:pt x="92710" y="271779"/>
                </a:moveTo>
                <a:lnTo>
                  <a:pt x="128270" y="307339"/>
                </a:lnTo>
                <a:lnTo>
                  <a:pt x="127000" y="320039"/>
                </a:lnTo>
                <a:lnTo>
                  <a:pt x="127000" y="332739"/>
                </a:lnTo>
                <a:lnTo>
                  <a:pt x="124460" y="344169"/>
                </a:lnTo>
                <a:lnTo>
                  <a:pt x="124460" y="355599"/>
                </a:lnTo>
                <a:lnTo>
                  <a:pt x="121920" y="365759"/>
                </a:lnTo>
                <a:lnTo>
                  <a:pt x="120650" y="375919"/>
                </a:lnTo>
                <a:lnTo>
                  <a:pt x="119380" y="384809"/>
                </a:lnTo>
                <a:lnTo>
                  <a:pt x="116840" y="393699"/>
                </a:lnTo>
                <a:lnTo>
                  <a:pt x="115570" y="401319"/>
                </a:lnTo>
                <a:lnTo>
                  <a:pt x="113030" y="408939"/>
                </a:lnTo>
                <a:lnTo>
                  <a:pt x="110490" y="416559"/>
                </a:lnTo>
                <a:lnTo>
                  <a:pt x="107950" y="422909"/>
                </a:lnTo>
                <a:lnTo>
                  <a:pt x="87630" y="454659"/>
                </a:lnTo>
                <a:lnTo>
                  <a:pt x="85090" y="457199"/>
                </a:lnTo>
                <a:lnTo>
                  <a:pt x="81280" y="459739"/>
                </a:lnTo>
                <a:lnTo>
                  <a:pt x="76200" y="461009"/>
                </a:lnTo>
                <a:lnTo>
                  <a:pt x="72390" y="462279"/>
                </a:lnTo>
                <a:lnTo>
                  <a:pt x="68580" y="462279"/>
                </a:lnTo>
                <a:lnTo>
                  <a:pt x="63500" y="462279"/>
                </a:lnTo>
                <a:lnTo>
                  <a:pt x="58420" y="461009"/>
                </a:lnTo>
                <a:lnTo>
                  <a:pt x="53340" y="459739"/>
                </a:lnTo>
                <a:lnTo>
                  <a:pt x="49530" y="457199"/>
                </a:lnTo>
                <a:lnTo>
                  <a:pt x="44450" y="453389"/>
                </a:lnTo>
                <a:lnTo>
                  <a:pt x="40640" y="449579"/>
                </a:lnTo>
                <a:lnTo>
                  <a:pt x="36830" y="445769"/>
                </a:lnTo>
                <a:lnTo>
                  <a:pt x="33020" y="440689"/>
                </a:lnTo>
                <a:lnTo>
                  <a:pt x="30480" y="435609"/>
                </a:lnTo>
                <a:lnTo>
                  <a:pt x="26670" y="427989"/>
                </a:lnTo>
                <a:lnTo>
                  <a:pt x="24130" y="420369"/>
                </a:lnTo>
                <a:lnTo>
                  <a:pt x="20320" y="411479"/>
                </a:lnTo>
                <a:lnTo>
                  <a:pt x="17780" y="401319"/>
                </a:lnTo>
                <a:lnTo>
                  <a:pt x="13970" y="391159"/>
                </a:lnTo>
                <a:lnTo>
                  <a:pt x="11430" y="378459"/>
                </a:lnTo>
                <a:lnTo>
                  <a:pt x="8890" y="365759"/>
                </a:lnTo>
                <a:lnTo>
                  <a:pt x="7620" y="353059"/>
                </a:lnTo>
                <a:lnTo>
                  <a:pt x="5080" y="337819"/>
                </a:lnTo>
                <a:lnTo>
                  <a:pt x="3810" y="322579"/>
                </a:lnTo>
                <a:lnTo>
                  <a:pt x="2540" y="306069"/>
                </a:lnTo>
                <a:lnTo>
                  <a:pt x="1270" y="288289"/>
                </a:lnTo>
                <a:lnTo>
                  <a:pt x="0" y="269239"/>
                </a:lnTo>
                <a:lnTo>
                  <a:pt x="0" y="250189"/>
                </a:lnTo>
                <a:lnTo>
                  <a:pt x="0" y="229869"/>
                </a:lnTo>
                <a:lnTo>
                  <a:pt x="0" y="203199"/>
                </a:lnTo>
                <a:lnTo>
                  <a:pt x="1270" y="177799"/>
                </a:lnTo>
                <a:lnTo>
                  <a:pt x="3810" y="133349"/>
                </a:lnTo>
                <a:lnTo>
                  <a:pt x="8890" y="93979"/>
                </a:lnTo>
                <a:lnTo>
                  <a:pt x="11430" y="83819"/>
                </a:lnTo>
                <a:lnTo>
                  <a:pt x="12700" y="76199"/>
                </a:lnTo>
                <a:lnTo>
                  <a:pt x="15240" y="67309"/>
                </a:lnTo>
                <a:lnTo>
                  <a:pt x="16510" y="59689"/>
                </a:lnTo>
                <a:lnTo>
                  <a:pt x="19050" y="53339"/>
                </a:lnTo>
                <a:lnTo>
                  <a:pt x="21590" y="45719"/>
                </a:lnTo>
                <a:lnTo>
                  <a:pt x="24130" y="39369"/>
                </a:lnTo>
                <a:lnTo>
                  <a:pt x="26670" y="33019"/>
                </a:lnTo>
                <a:lnTo>
                  <a:pt x="29210" y="27939"/>
                </a:lnTo>
                <a:lnTo>
                  <a:pt x="31750" y="22859"/>
                </a:lnTo>
                <a:lnTo>
                  <a:pt x="35560" y="17779"/>
                </a:lnTo>
                <a:lnTo>
                  <a:pt x="38100" y="13969"/>
                </a:lnTo>
                <a:lnTo>
                  <a:pt x="44450" y="7619"/>
                </a:lnTo>
                <a:lnTo>
                  <a:pt x="52070" y="3809"/>
                </a:lnTo>
                <a:lnTo>
                  <a:pt x="58420" y="1269"/>
                </a:lnTo>
                <a:lnTo>
                  <a:pt x="66040" y="0"/>
                </a:lnTo>
                <a:lnTo>
                  <a:pt x="72390" y="0"/>
                </a:lnTo>
                <a:lnTo>
                  <a:pt x="78740" y="2539"/>
                </a:lnTo>
                <a:lnTo>
                  <a:pt x="83820" y="5079"/>
                </a:lnTo>
                <a:lnTo>
                  <a:pt x="88900" y="7619"/>
                </a:lnTo>
                <a:lnTo>
                  <a:pt x="93980" y="12699"/>
                </a:lnTo>
                <a:lnTo>
                  <a:pt x="97790" y="19049"/>
                </a:lnTo>
                <a:lnTo>
                  <a:pt x="102870" y="26669"/>
                </a:lnTo>
                <a:lnTo>
                  <a:pt x="105410" y="34289"/>
                </a:lnTo>
                <a:lnTo>
                  <a:pt x="107950" y="39369"/>
                </a:lnTo>
                <a:lnTo>
                  <a:pt x="109220" y="43179"/>
                </a:lnTo>
                <a:lnTo>
                  <a:pt x="113030" y="53339"/>
                </a:lnTo>
                <a:lnTo>
                  <a:pt x="115570" y="64769"/>
                </a:lnTo>
                <a:lnTo>
                  <a:pt x="118110" y="77469"/>
                </a:lnTo>
                <a:lnTo>
                  <a:pt x="120650" y="91439"/>
                </a:lnTo>
                <a:lnTo>
                  <a:pt x="123190" y="105409"/>
                </a:lnTo>
                <a:lnTo>
                  <a:pt x="125730" y="121919"/>
                </a:lnTo>
                <a:lnTo>
                  <a:pt x="127000" y="139699"/>
                </a:lnTo>
                <a:lnTo>
                  <a:pt x="91440" y="166369"/>
                </a:lnTo>
                <a:lnTo>
                  <a:pt x="90170" y="161289"/>
                </a:lnTo>
                <a:lnTo>
                  <a:pt x="90170" y="156209"/>
                </a:lnTo>
                <a:lnTo>
                  <a:pt x="88900" y="152399"/>
                </a:lnTo>
                <a:lnTo>
                  <a:pt x="88900" y="148589"/>
                </a:lnTo>
                <a:lnTo>
                  <a:pt x="88900" y="144779"/>
                </a:lnTo>
                <a:lnTo>
                  <a:pt x="87630" y="142239"/>
                </a:lnTo>
                <a:lnTo>
                  <a:pt x="87630" y="139699"/>
                </a:lnTo>
                <a:lnTo>
                  <a:pt x="86360" y="137159"/>
                </a:lnTo>
                <a:lnTo>
                  <a:pt x="86360" y="133349"/>
                </a:lnTo>
                <a:lnTo>
                  <a:pt x="85090" y="129539"/>
                </a:lnTo>
                <a:lnTo>
                  <a:pt x="83820" y="125729"/>
                </a:lnTo>
                <a:lnTo>
                  <a:pt x="83820" y="123189"/>
                </a:lnTo>
                <a:lnTo>
                  <a:pt x="82550" y="119379"/>
                </a:lnTo>
                <a:lnTo>
                  <a:pt x="81280" y="116839"/>
                </a:lnTo>
                <a:lnTo>
                  <a:pt x="80010" y="114299"/>
                </a:lnTo>
                <a:lnTo>
                  <a:pt x="78740" y="111759"/>
                </a:lnTo>
                <a:lnTo>
                  <a:pt x="77470" y="109219"/>
                </a:lnTo>
                <a:lnTo>
                  <a:pt x="76200" y="107949"/>
                </a:lnTo>
                <a:lnTo>
                  <a:pt x="74930" y="106679"/>
                </a:lnTo>
                <a:lnTo>
                  <a:pt x="73660" y="105409"/>
                </a:lnTo>
                <a:lnTo>
                  <a:pt x="72390" y="104139"/>
                </a:lnTo>
                <a:lnTo>
                  <a:pt x="71120" y="102869"/>
                </a:lnTo>
                <a:lnTo>
                  <a:pt x="69850" y="102869"/>
                </a:lnTo>
                <a:lnTo>
                  <a:pt x="67310" y="102869"/>
                </a:lnTo>
                <a:lnTo>
                  <a:pt x="66040" y="102869"/>
                </a:lnTo>
                <a:lnTo>
                  <a:pt x="64770" y="102869"/>
                </a:lnTo>
                <a:lnTo>
                  <a:pt x="62230" y="104139"/>
                </a:lnTo>
                <a:lnTo>
                  <a:pt x="60960" y="105409"/>
                </a:lnTo>
                <a:lnTo>
                  <a:pt x="59690" y="106679"/>
                </a:lnTo>
                <a:lnTo>
                  <a:pt x="58420" y="107949"/>
                </a:lnTo>
                <a:lnTo>
                  <a:pt x="57150" y="110489"/>
                </a:lnTo>
                <a:lnTo>
                  <a:pt x="54610" y="113029"/>
                </a:lnTo>
                <a:lnTo>
                  <a:pt x="53340" y="115569"/>
                </a:lnTo>
                <a:lnTo>
                  <a:pt x="52070" y="118109"/>
                </a:lnTo>
                <a:lnTo>
                  <a:pt x="52070" y="121919"/>
                </a:lnTo>
                <a:lnTo>
                  <a:pt x="50800" y="124459"/>
                </a:lnTo>
                <a:lnTo>
                  <a:pt x="49530" y="128269"/>
                </a:lnTo>
                <a:lnTo>
                  <a:pt x="48260" y="133349"/>
                </a:lnTo>
                <a:lnTo>
                  <a:pt x="46990" y="137159"/>
                </a:lnTo>
                <a:lnTo>
                  <a:pt x="45720" y="142239"/>
                </a:lnTo>
                <a:lnTo>
                  <a:pt x="45720" y="144779"/>
                </a:lnTo>
                <a:lnTo>
                  <a:pt x="44450" y="148589"/>
                </a:lnTo>
                <a:lnTo>
                  <a:pt x="44450" y="152399"/>
                </a:lnTo>
                <a:lnTo>
                  <a:pt x="43180" y="157479"/>
                </a:lnTo>
                <a:lnTo>
                  <a:pt x="43180" y="167639"/>
                </a:lnTo>
                <a:lnTo>
                  <a:pt x="41910" y="177799"/>
                </a:lnTo>
                <a:lnTo>
                  <a:pt x="40640" y="187959"/>
                </a:lnTo>
                <a:lnTo>
                  <a:pt x="40640" y="201929"/>
                </a:lnTo>
                <a:lnTo>
                  <a:pt x="40640" y="214629"/>
                </a:lnTo>
                <a:lnTo>
                  <a:pt x="40640" y="228599"/>
                </a:lnTo>
                <a:lnTo>
                  <a:pt x="40640" y="246379"/>
                </a:lnTo>
                <a:lnTo>
                  <a:pt x="40640" y="264159"/>
                </a:lnTo>
                <a:lnTo>
                  <a:pt x="41910" y="278129"/>
                </a:lnTo>
                <a:lnTo>
                  <a:pt x="41910" y="292099"/>
                </a:lnTo>
                <a:lnTo>
                  <a:pt x="43180" y="304799"/>
                </a:lnTo>
                <a:lnTo>
                  <a:pt x="43180" y="309879"/>
                </a:lnTo>
                <a:lnTo>
                  <a:pt x="44450" y="313689"/>
                </a:lnTo>
                <a:lnTo>
                  <a:pt x="45720" y="318769"/>
                </a:lnTo>
                <a:lnTo>
                  <a:pt x="45720" y="323849"/>
                </a:lnTo>
                <a:lnTo>
                  <a:pt x="46990" y="327659"/>
                </a:lnTo>
                <a:lnTo>
                  <a:pt x="46990" y="331469"/>
                </a:lnTo>
                <a:lnTo>
                  <a:pt x="48260" y="335279"/>
                </a:lnTo>
                <a:lnTo>
                  <a:pt x="49530" y="337819"/>
                </a:lnTo>
                <a:lnTo>
                  <a:pt x="50800" y="341629"/>
                </a:lnTo>
                <a:lnTo>
                  <a:pt x="50800" y="344169"/>
                </a:lnTo>
                <a:lnTo>
                  <a:pt x="52070" y="346709"/>
                </a:lnTo>
                <a:lnTo>
                  <a:pt x="53340" y="349249"/>
                </a:lnTo>
                <a:lnTo>
                  <a:pt x="54610" y="350519"/>
                </a:lnTo>
                <a:lnTo>
                  <a:pt x="55880" y="353059"/>
                </a:lnTo>
                <a:lnTo>
                  <a:pt x="57150" y="353059"/>
                </a:lnTo>
                <a:lnTo>
                  <a:pt x="57150" y="355599"/>
                </a:lnTo>
                <a:lnTo>
                  <a:pt x="59690" y="355599"/>
                </a:lnTo>
                <a:lnTo>
                  <a:pt x="59690" y="356869"/>
                </a:lnTo>
                <a:lnTo>
                  <a:pt x="63500" y="358139"/>
                </a:lnTo>
                <a:lnTo>
                  <a:pt x="66040" y="358139"/>
                </a:lnTo>
                <a:lnTo>
                  <a:pt x="69850" y="358139"/>
                </a:lnTo>
                <a:lnTo>
                  <a:pt x="72390" y="356869"/>
                </a:lnTo>
                <a:lnTo>
                  <a:pt x="74930" y="355599"/>
                </a:lnTo>
                <a:lnTo>
                  <a:pt x="76200" y="353059"/>
                </a:lnTo>
                <a:lnTo>
                  <a:pt x="77470" y="351789"/>
                </a:lnTo>
                <a:lnTo>
                  <a:pt x="78740" y="350519"/>
                </a:lnTo>
                <a:lnTo>
                  <a:pt x="78740" y="347979"/>
                </a:lnTo>
                <a:lnTo>
                  <a:pt x="80010" y="346709"/>
                </a:lnTo>
                <a:lnTo>
                  <a:pt x="81280" y="344169"/>
                </a:lnTo>
                <a:lnTo>
                  <a:pt x="82550" y="341629"/>
                </a:lnTo>
                <a:lnTo>
                  <a:pt x="82550" y="339089"/>
                </a:lnTo>
                <a:lnTo>
                  <a:pt x="83820" y="336549"/>
                </a:lnTo>
                <a:lnTo>
                  <a:pt x="85090" y="330199"/>
                </a:lnTo>
                <a:lnTo>
                  <a:pt x="86360" y="323849"/>
                </a:lnTo>
                <a:lnTo>
                  <a:pt x="87630" y="316229"/>
                </a:lnTo>
                <a:lnTo>
                  <a:pt x="88900" y="309879"/>
                </a:lnTo>
                <a:lnTo>
                  <a:pt x="90170" y="300989"/>
                </a:lnTo>
                <a:lnTo>
                  <a:pt x="91440" y="292099"/>
                </a:lnTo>
                <a:lnTo>
                  <a:pt x="91440" y="281939"/>
                </a:lnTo>
                <a:lnTo>
                  <a:pt x="92710" y="27177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5538894" y="5566409"/>
            <a:ext cx="147319" cy="44577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5538894" y="5565140"/>
            <a:ext cx="147319" cy="447040"/>
          </a:xfrm>
          <a:custGeom>
            <a:avLst/>
            <a:gdLst/>
            <a:ahLst/>
            <a:cxnLst/>
            <a:rect l="l" t="t" r="r" b="b"/>
            <a:pathLst>
              <a:path w="110489" h="447039">
                <a:moveTo>
                  <a:pt x="0" y="0"/>
                </a:moveTo>
                <a:lnTo>
                  <a:pt x="109219" y="0"/>
                </a:lnTo>
                <a:lnTo>
                  <a:pt x="109219" y="95250"/>
                </a:lnTo>
                <a:lnTo>
                  <a:pt x="40639" y="95250"/>
                </a:lnTo>
                <a:lnTo>
                  <a:pt x="40639" y="167640"/>
                </a:lnTo>
                <a:lnTo>
                  <a:pt x="104139" y="167640"/>
                </a:lnTo>
                <a:lnTo>
                  <a:pt x="104139" y="259080"/>
                </a:lnTo>
                <a:lnTo>
                  <a:pt x="40639" y="259080"/>
                </a:lnTo>
                <a:lnTo>
                  <a:pt x="40639" y="345440"/>
                </a:lnTo>
                <a:lnTo>
                  <a:pt x="110489" y="345440"/>
                </a:lnTo>
                <a:lnTo>
                  <a:pt x="11048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5706534" y="5558791"/>
            <a:ext cx="159172" cy="46100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5706533" y="5558791"/>
            <a:ext cx="160867" cy="461009"/>
          </a:xfrm>
          <a:custGeom>
            <a:avLst/>
            <a:gdLst/>
            <a:ahLst/>
            <a:cxnLst/>
            <a:rect l="l" t="t" r="r" b="b"/>
            <a:pathLst>
              <a:path w="120650" h="461010">
                <a:moveTo>
                  <a:pt x="0" y="302260"/>
                </a:moveTo>
                <a:lnTo>
                  <a:pt x="39370" y="302260"/>
                </a:lnTo>
                <a:lnTo>
                  <a:pt x="39370" y="308610"/>
                </a:lnTo>
                <a:lnTo>
                  <a:pt x="40639" y="314960"/>
                </a:lnTo>
                <a:lnTo>
                  <a:pt x="40639" y="322580"/>
                </a:lnTo>
                <a:lnTo>
                  <a:pt x="40639" y="328930"/>
                </a:lnTo>
                <a:lnTo>
                  <a:pt x="41910" y="334010"/>
                </a:lnTo>
                <a:lnTo>
                  <a:pt x="43179" y="339090"/>
                </a:lnTo>
                <a:lnTo>
                  <a:pt x="43179" y="344170"/>
                </a:lnTo>
                <a:lnTo>
                  <a:pt x="44450" y="345440"/>
                </a:lnTo>
                <a:lnTo>
                  <a:pt x="44450" y="347980"/>
                </a:lnTo>
                <a:lnTo>
                  <a:pt x="45720" y="351790"/>
                </a:lnTo>
                <a:lnTo>
                  <a:pt x="45720" y="354330"/>
                </a:lnTo>
                <a:lnTo>
                  <a:pt x="46989" y="355600"/>
                </a:lnTo>
                <a:lnTo>
                  <a:pt x="48260" y="358140"/>
                </a:lnTo>
                <a:lnTo>
                  <a:pt x="48260" y="360680"/>
                </a:lnTo>
                <a:lnTo>
                  <a:pt x="49529" y="363220"/>
                </a:lnTo>
                <a:lnTo>
                  <a:pt x="50800" y="364490"/>
                </a:lnTo>
                <a:lnTo>
                  <a:pt x="52070" y="367030"/>
                </a:lnTo>
                <a:lnTo>
                  <a:pt x="53339" y="368300"/>
                </a:lnTo>
                <a:lnTo>
                  <a:pt x="54610" y="369570"/>
                </a:lnTo>
                <a:lnTo>
                  <a:pt x="55879" y="370840"/>
                </a:lnTo>
                <a:lnTo>
                  <a:pt x="57150" y="372110"/>
                </a:lnTo>
                <a:lnTo>
                  <a:pt x="59689" y="373380"/>
                </a:lnTo>
                <a:lnTo>
                  <a:pt x="62229" y="373380"/>
                </a:lnTo>
                <a:lnTo>
                  <a:pt x="64770" y="373380"/>
                </a:lnTo>
                <a:lnTo>
                  <a:pt x="67310" y="372110"/>
                </a:lnTo>
                <a:lnTo>
                  <a:pt x="68579" y="370840"/>
                </a:lnTo>
                <a:lnTo>
                  <a:pt x="69850" y="369570"/>
                </a:lnTo>
                <a:lnTo>
                  <a:pt x="72389" y="368300"/>
                </a:lnTo>
                <a:lnTo>
                  <a:pt x="72389" y="367030"/>
                </a:lnTo>
                <a:lnTo>
                  <a:pt x="73660" y="365760"/>
                </a:lnTo>
                <a:lnTo>
                  <a:pt x="73660" y="364490"/>
                </a:lnTo>
                <a:lnTo>
                  <a:pt x="74929" y="361950"/>
                </a:lnTo>
                <a:lnTo>
                  <a:pt x="74929" y="360680"/>
                </a:lnTo>
                <a:lnTo>
                  <a:pt x="76200" y="359410"/>
                </a:lnTo>
                <a:lnTo>
                  <a:pt x="76200" y="355600"/>
                </a:lnTo>
                <a:lnTo>
                  <a:pt x="77470" y="351790"/>
                </a:lnTo>
                <a:lnTo>
                  <a:pt x="78739" y="349250"/>
                </a:lnTo>
                <a:lnTo>
                  <a:pt x="78739" y="347980"/>
                </a:lnTo>
                <a:lnTo>
                  <a:pt x="78739" y="345440"/>
                </a:lnTo>
                <a:lnTo>
                  <a:pt x="78739" y="342900"/>
                </a:lnTo>
                <a:lnTo>
                  <a:pt x="80010" y="341630"/>
                </a:lnTo>
                <a:lnTo>
                  <a:pt x="80010" y="339090"/>
                </a:lnTo>
                <a:lnTo>
                  <a:pt x="80010" y="312420"/>
                </a:lnTo>
                <a:lnTo>
                  <a:pt x="78739" y="311150"/>
                </a:lnTo>
                <a:lnTo>
                  <a:pt x="78739" y="308610"/>
                </a:lnTo>
                <a:lnTo>
                  <a:pt x="78739" y="306070"/>
                </a:lnTo>
                <a:lnTo>
                  <a:pt x="77470" y="303530"/>
                </a:lnTo>
                <a:lnTo>
                  <a:pt x="77470" y="300990"/>
                </a:lnTo>
                <a:lnTo>
                  <a:pt x="76200" y="297180"/>
                </a:lnTo>
                <a:lnTo>
                  <a:pt x="74929" y="295910"/>
                </a:lnTo>
                <a:lnTo>
                  <a:pt x="74929" y="293370"/>
                </a:lnTo>
                <a:lnTo>
                  <a:pt x="73660" y="290830"/>
                </a:lnTo>
                <a:lnTo>
                  <a:pt x="71120" y="287020"/>
                </a:lnTo>
                <a:lnTo>
                  <a:pt x="68579" y="283210"/>
                </a:lnTo>
                <a:lnTo>
                  <a:pt x="66039" y="279400"/>
                </a:lnTo>
                <a:lnTo>
                  <a:pt x="62229" y="276860"/>
                </a:lnTo>
                <a:lnTo>
                  <a:pt x="59689" y="273050"/>
                </a:lnTo>
                <a:lnTo>
                  <a:pt x="54610" y="270510"/>
                </a:lnTo>
                <a:lnTo>
                  <a:pt x="27939" y="240030"/>
                </a:lnTo>
                <a:lnTo>
                  <a:pt x="24129" y="232410"/>
                </a:lnTo>
                <a:lnTo>
                  <a:pt x="20320" y="224790"/>
                </a:lnTo>
                <a:lnTo>
                  <a:pt x="16510" y="217170"/>
                </a:lnTo>
                <a:lnTo>
                  <a:pt x="13970" y="208280"/>
                </a:lnTo>
                <a:lnTo>
                  <a:pt x="11429" y="198120"/>
                </a:lnTo>
                <a:lnTo>
                  <a:pt x="10160" y="193040"/>
                </a:lnTo>
                <a:lnTo>
                  <a:pt x="10160" y="187960"/>
                </a:lnTo>
                <a:lnTo>
                  <a:pt x="8889" y="184150"/>
                </a:lnTo>
                <a:lnTo>
                  <a:pt x="7620" y="176530"/>
                </a:lnTo>
                <a:lnTo>
                  <a:pt x="7620" y="172720"/>
                </a:lnTo>
                <a:lnTo>
                  <a:pt x="6350" y="166370"/>
                </a:lnTo>
                <a:lnTo>
                  <a:pt x="6350" y="161290"/>
                </a:lnTo>
                <a:lnTo>
                  <a:pt x="6350" y="154940"/>
                </a:lnTo>
                <a:lnTo>
                  <a:pt x="5079" y="148590"/>
                </a:lnTo>
                <a:lnTo>
                  <a:pt x="5079" y="113030"/>
                </a:lnTo>
                <a:lnTo>
                  <a:pt x="6350" y="104140"/>
                </a:lnTo>
                <a:lnTo>
                  <a:pt x="6350" y="97790"/>
                </a:lnTo>
                <a:lnTo>
                  <a:pt x="7620" y="88900"/>
                </a:lnTo>
                <a:lnTo>
                  <a:pt x="8889" y="81280"/>
                </a:lnTo>
                <a:lnTo>
                  <a:pt x="8889" y="72390"/>
                </a:lnTo>
                <a:lnTo>
                  <a:pt x="11429" y="64770"/>
                </a:lnTo>
                <a:lnTo>
                  <a:pt x="11429" y="60960"/>
                </a:lnTo>
                <a:lnTo>
                  <a:pt x="12700" y="57150"/>
                </a:lnTo>
                <a:lnTo>
                  <a:pt x="13970" y="49530"/>
                </a:lnTo>
                <a:lnTo>
                  <a:pt x="16510" y="44450"/>
                </a:lnTo>
                <a:lnTo>
                  <a:pt x="19050" y="38100"/>
                </a:lnTo>
                <a:lnTo>
                  <a:pt x="20320" y="31750"/>
                </a:lnTo>
                <a:lnTo>
                  <a:pt x="22860" y="26670"/>
                </a:lnTo>
                <a:lnTo>
                  <a:pt x="26670" y="21590"/>
                </a:lnTo>
                <a:lnTo>
                  <a:pt x="29210" y="16510"/>
                </a:lnTo>
                <a:lnTo>
                  <a:pt x="31750" y="12700"/>
                </a:lnTo>
                <a:lnTo>
                  <a:pt x="35560" y="8890"/>
                </a:lnTo>
                <a:lnTo>
                  <a:pt x="39370" y="6350"/>
                </a:lnTo>
                <a:lnTo>
                  <a:pt x="43179" y="5080"/>
                </a:lnTo>
                <a:lnTo>
                  <a:pt x="46989" y="2540"/>
                </a:lnTo>
                <a:lnTo>
                  <a:pt x="52070" y="1270"/>
                </a:lnTo>
                <a:lnTo>
                  <a:pt x="55879" y="0"/>
                </a:lnTo>
                <a:lnTo>
                  <a:pt x="60960" y="0"/>
                </a:lnTo>
                <a:lnTo>
                  <a:pt x="67310" y="0"/>
                </a:lnTo>
                <a:lnTo>
                  <a:pt x="73660" y="2540"/>
                </a:lnTo>
                <a:lnTo>
                  <a:pt x="78739" y="5080"/>
                </a:lnTo>
                <a:lnTo>
                  <a:pt x="83820" y="7620"/>
                </a:lnTo>
                <a:lnTo>
                  <a:pt x="97789" y="29210"/>
                </a:lnTo>
                <a:lnTo>
                  <a:pt x="100329" y="33020"/>
                </a:lnTo>
                <a:lnTo>
                  <a:pt x="101600" y="36830"/>
                </a:lnTo>
                <a:lnTo>
                  <a:pt x="102870" y="41910"/>
                </a:lnTo>
                <a:lnTo>
                  <a:pt x="105410" y="46990"/>
                </a:lnTo>
                <a:lnTo>
                  <a:pt x="105410" y="52070"/>
                </a:lnTo>
                <a:lnTo>
                  <a:pt x="107950" y="57150"/>
                </a:lnTo>
                <a:lnTo>
                  <a:pt x="107950" y="62230"/>
                </a:lnTo>
                <a:lnTo>
                  <a:pt x="109220" y="68580"/>
                </a:lnTo>
                <a:lnTo>
                  <a:pt x="110489" y="74930"/>
                </a:lnTo>
                <a:lnTo>
                  <a:pt x="111760" y="81280"/>
                </a:lnTo>
                <a:lnTo>
                  <a:pt x="113029" y="88900"/>
                </a:lnTo>
                <a:lnTo>
                  <a:pt x="114300" y="102870"/>
                </a:lnTo>
                <a:lnTo>
                  <a:pt x="115570" y="119380"/>
                </a:lnTo>
                <a:lnTo>
                  <a:pt x="115570" y="135890"/>
                </a:lnTo>
                <a:lnTo>
                  <a:pt x="77470" y="135890"/>
                </a:lnTo>
                <a:lnTo>
                  <a:pt x="77470" y="130810"/>
                </a:lnTo>
                <a:lnTo>
                  <a:pt x="76200" y="124460"/>
                </a:lnTo>
                <a:lnTo>
                  <a:pt x="76200" y="118110"/>
                </a:lnTo>
                <a:lnTo>
                  <a:pt x="74929" y="113030"/>
                </a:lnTo>
                <a:lnTo>
                  <a:pt x="74929" y="107950"/>
                </a:lnTo>
                <a:lnTo>
                  <a:pt x="73660" y="105410"/>
                </a:lnTo>
                <a:lnTo>
                  <a:pt x="73660" y="102870"/>
                </a:lnTo>
                <a:lnTo>
                  <a:pt x="72389" y="100330"/>
                </a:lnTo>
                <a:lnTo>
                  <a:pt x="72389" y="99060"/>
                </a:lnTo>
                <a:lnTo>
                  <a:pt x="72389" y="97790"/>
                </a:lnTo>
                <a:lnTo>
                  <a:pt x="71120" y="95250"/>
                </a:lnTo>
                <a:lnTo>
                  <a:pt x="69850" y="92710"/>
                </a:lnTo>
                <a:lnTo>
                  <a:pt x="68579" y="90170"/>
                </a:lnTo>
                <a:lnTo>
                  <a:pt x="67310" y="87630"/>
                </a:lnTo>
                <a:lnTo>
                  <a:pt x="64770" y="86360"/>
                </a:lnTo>
                <a:lnTo>
                  <a:pt x="63500" y="85090"/>
                </a:lnTo>
                <a:lnTo>
                  <a:pt x="60960" y="83820"/>
                </a:lnTo>
                <a:lnTo>
                  <a:pt x="59689" y="82550"/>
                </a:lnTo>
                <a:lnTo>
                  <a:pt x="57150" y="82550"/>
                </a:lnTo>
                <a:lnTo>
                  <a:pt x="55879" y="82550"/>
                </a:lnTo>
                <a:lnTo>
                  <a:pt x="54610" y="83820"/>
                </a:lnTo>
                <a:lnTo>
                  <a:pt x="52070" y="83820"/>
                </a:lnTo>
                <a:lnTo>
                  <a:pt x="50800" y="85090"/>
                </a:lnTo>
                <a:lnTo>
                  <a:pt x="50800" y="86360"/>
                </a:lnTo>
                <a:lnTo>
                  <a:pt x="49529" y="87630"/>
                </a:lnTo>
                <a:lnTo>
                  <a:pt x="48260" y="88900"/>
                </a:lnTo>
                <a:lnTo>
                  <a:pt x="48260" y="90170"/>
                </a:lnTo>
                <a:lnTo>
                  <a:pt x="46989" y="92710"/>
                </a:lnTo>
                <a:lnTo>
                  <a:pt x="46989" y="95250"/>
                </a:lnTo>
                <a:lnTo>
                  <a:pt x="45720" y="95250"/>
                </a:lnTo>
                <a:lnTo>
                  <a:pt x="45720" y="97790"/>
                </a:lnTo>
                <a:lnTo>
                  <a:pt x="45720" y="99060"/>
                </a:lnTo>
                <a:lnTo>
                  <a:pt x="44450" y="100330"/>
                </a:lnTo>
                <a:lnTo>
                  <a:pt x="44450" y="102870"/>
                </a:lnTo>
                <a:lnTo>
                  <a:pt x="44450" y="104140"/>
                </a:lnTo>
                <a:lnTo>
                  <a:pt x="44450" y="105410"/>
                </a:lnTo>
                <a:lnTo>
                  <a:pt x="43179" y="106680"/>
                </a:lnTo>
                <a:lnTo>
                  <a:pt x="43179" y="127000"/>
                </a:lnTo>
                <a:lnTo>
                  <a:pt x="44450" y="128270"/>
                </a:lnTo>
                <a:lnTo>
                  <a:pt x="44450" y="129540"/>
                </a:lnTo>
                <a:lnTo>
                  <a:pt x="44450" y="130810"/>
                </a:lnTo>
                <a:lnTo>
                  <a:pt x="44450" y="132080"/>
                </a:lnTo>
                <a:lnTo>
                  <a:pt x="44450" y="133350"/>
                </a:lnTo>
                <a:lnTo>
                  <a:pt x="45720" y="133350"/>
                </a:lnTo>
                <a:lnTo>
                  <a:pt x="45720" y="135890"/>
                </a:lnTo>
                <a:lnTo>
                  <a:pt x="46989" y="138430"/>
                </a:lnTo>
                <a:lnTo>
                  <a:pt x="48260" y="140970"/>
                </a:lnTo>
                <a:lnTo>
                  <a:pt x="49529" y="143510"/>
                </a:lnTo>
                <a:lnTo>
                  <a:pt x="50800" y="144780"/>
                </a:lnTo>
                <a:lnTo>
                  <a:pt x="52070" y="147320"/>
                </a:lnTo>
                <a:lnTo>
                  <a:pt x="54610" y="149860"/>
                </a:lnTo>
                <a:lnTo>
                  <a:pt x="57150" y="151130"/>
                </a:lnTo>
                <a:lnTo>
                  <a:pt x="59689" y="153670"/>
                </a:lnTo>
                <a:lnTo>
                  <a:pt x="72389" y="163830"/>
                </a:lnTo>
                <a:lnTo>
                  <a:pt x="82550" y="173990"/>
                </a:lnTo>
                <a:lnTo>
                  <a:pt x="87629" y="179070"/>
                </a:lnTo>
                <a:lnTo>
                  <a:pt x="91439" y="184150"/>
                </a:lnTo>
                <a:lnTo>
                  <a:pt x="95250" y="187960"/>
                </a:lnTo>
                <a:lnTo>
                  <a:pt x="97789" y="193040"/>
                </a:lnTo>
                <a:lnTo>
                  <a:pt x="100329" y="198120"/>
                </a:lnTo>
                <a:lnTo>
                  <a:pt x="102870" y="204470"/>
                </a:lnTo>
                <a:lnTo>
                  <a:pt x="105410" y="209550"/>
                </a:lnTo>
                <a:lnTo>
                  <a:pt x="107950" y="215900"/>
                </a:lnTo>
                <a:lnTo>
                  <a:pt x="110489" y="222250"/>
                </a:lnTo>
                <a:lnTo>
                  <a:pt x="111760" y="228600"/>
                </a:lnTo>
                <a:lnTo>
                  <a:pt x="114300" y="234950"/>
                </a:lnTo>
                <a:lnTo>
                  <a:pt x="115570" y="242570"/>
                </a:lnTo>
                <a:lnTo>
                  <a:pt x="116839" y="250190"/>
                </a:lnTo>
                <a:lnTo>
                  <a:pt x="118110" y="257810"/>
                </a:lnTo>
                <a:lnTo>
                  <a:pt x="118110" y="265430"/>
                </a:lnTo>
                <a:lnTo>
                  <a:pt x="119379" y="273050"/>
                </a:lnTo>
                <a:lnTo>
                  <a:pt x="119379" y="281940"/>
                </a:lnTo>
                <a:lnTo>
                  <a:pt x="120650" y="290830"/>
                </a:lnTo>
                <a:lnTo>
                  <a:pt x="120650" y="299720"/>
                </a:lnTo>
                <a:lnTo>
                  <a:pt x="120650" y="308610"/>
                </a:lnTo>
                <a:lnTo>
                  <a:pt x="120650" y="318770"/>
                </a:lnTo>
                <a:lnTo>
                  <a:pt x="120650" y="328930"/>
                </a:lnTo>
                <a:lnTo>
                  <a:pt x="119379" y="339090"/>
                </a:lnTo>
                <a:lnTo>
                  <a:pt x="118110" y="350520"/>
                </a:lnTo>
                <a:lnTo>
                  <a:pt x="118110" y="358140"/>
                </a:lnTo>
                <a:lnTo>
                  <a:pt x="116839" y="368300"/>
                </a:lnTo>
                <a:lnTo>
                  <a:pt x="115570" y="378460"/>
                </a:lnTo>
                <a:lnTo>
                  <a:pt x="113029" y="387350"/>
                </a:lnTo>
                <a:lnTo>
                  <a:pt x="111760" y="396240"/>
                </a:lnTo>
                <a:lnTo>
                  <a:pt x="109220" y="403860"/>
                </a:lnTo>
                <a:lnTo>
                  <a:pt x="106679" y="411480"/>
                </a:lnTo>
                <a:lnTo>
                  <a:pt x="105410" y="419100"/>
                </a:lnTo>
                <a:lnTo>
                  <a:pt x="102870" y="425450"/>
                </a:lnTo>
                <a:lnTo>
                  <a:pt x="99060" y="431800"/>
                </a:lnTo>
                <a:lnTo>
                  <a:pt x="96520" y="438150"/>
                </a:lnTo>
                <a:lnTo>
                  <a:pt x="93979" y="441960"/>
                </a:lnTo>
                <a:lnTo>
                  <a:pt x="90170" y="447040"/>
                </a:lnTo>
                <a:lnTo>
                  <a:pt x="87629" y="450850"/>
                </a:lnTo>
                <a:lnTo>
                  <a:pt x="83820" y="453390"/>
                </a:lnTo>
                <a:lnTo>
                  <a:pt x="78739" y="455930"/>
                </a:lnTo>
                <a:lnTo>
                  <a:pt x="74929" y="458470"/>
                </a:lnTo>
                <a:lnTo>
                  <a:pt x="71120" y="459740"/>
                </a:lnTo>
                <a:lnTo>
                  <a:pt x="67310" y="461010"/>
                </a:lnTo>
                <a:lnTo>
                  <a:pt x="62229" y="461010"/>
                </a:lnTo>
                <a:lnTo>
                  <a:pt x="27939" y="443230"/>
                </a:lnTo>
                <a:lnTo>
                  <a:pt x="25400" y="439420"/>
                </a:lnTo>
                <a:lnTo>
                  <a:pt x="22860" y="436880"/>
                </a:lnTo>
                <a:lnTo>
                  <a:pt x="20320" y="431800"/>
                </a:lnTo>
                <a:lnTo>
                  <a:pt x="19050" y="426720"/>
                </a:lnTo>
                <a:lnTo>
                  <a:pt x="16510" y="421640"/>
                </a:lnTo>
                <a:lnTo>
                  <a:pt x="15239" y="416560"/>
                </a:lnTo>
                <a:lnTo>
                  <a:pt x="11429" y="405130"/>
                </a:lnTo>
                <a:lnTo>
                  <a:pt x="8889" y="393700"/>
                </a:lnTo>
                <a:lnTo>
                  <a:pt x="6350" y="379730"/>
                </a:lnTo>
                <a:lnTo>
                  <a:pt x="5079" y="364490"/>
                </a:lnTo>
                <a:lnTo>
                  <a:pt x="3810" y="350520"/>
                </a:lnTo>
                <a:lnTo>
                  <a:pt x="2539" y="335280"/>
                </a:lnTo>
                <a:lnTo>
                  <a:pt x="1270" y="318770"/>
                </a:lnTo>
                <a:lnTo>
                  <a:pt x="0" y="30226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5894494" y="5566409"/>
            <a:ext cx="167639" cy="45339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5894494" y="5565141"/>
            <a:ext cx="169333" cy="454659"/>
          </a:xfrm>
          <a:custGeom>
            <a:avLst/>
            <a:gdLst/>
            <a:ahLst/>
            <a:cxnLst/>
            <a:rect l="l" t="t" r="r" b="b"/>
            <a:pathLst>
              <a:path w="127000" h="454660">
                <a:moveTo>
                  <a:pt x="86359" y="0"/>
                </a:moveTo>
                <a:lnTo>
                  <a:pt x="127000" y="0"/>
                </a:lnTo>
                <a:lnTo>
                  <a:pt x="127000" y="266700"/>
                </a:lnTo>
                <a:lnTo>
                  <a:pt x="127000" y="276860"/>
                </a:lnTo>
                <a:lnTo>
                  <a:pt x="125729" y="287020"/>
                </a:lnTo>
                <a:lnTo>
                  <a:pt x="125729" y="295910"/>
                </a:lnTo>
                <a:lnTo>
                  <a:pt x="125729" y="304800"/>
                </a:lnTo>
                <a:lnTo>
                  <a:pt x="125729" y="313690"/>
                </a:lnTo>
                <a:lnTo>
                  <a:pt x="124459" y="323850"/>
                </a:lnTo>
                <a:lnTo>
                  <a:pt x="123189" y="332740"/>
                </a:lnTo>
                <a:lnTo>
                  <a:pt x="123189" y="341630"/>
                </a:lnTo>
                <a:lnTo>
                  <a:pt x="121919" y="349250"/>
                </a:lnTo>
                <a:lnTo>
                  <a:pt x="120650" y="358140"/>
                </a:lnTo>
                <a:lnTo>
                  <a:pt x="119379" y="365760"/>
                </a:lnTo>
                <a:lnTo>
                  <a:pt x="118109" y="374650"/>
                </a:lnTo>
                <a:lnTo>
                  <a:pt x="116839" y="382270"/>
                </a:lnTo>
                <a:lnTo>
                  <a:pt x="115569" y="389890"/>
                </a:lnTo>
                <a:lnTo>
                  <a:pt x="113029" y="396240"/>
                </a:lnTo>
                <a:lnTo>
                  <a:pt x="111759" y="402590"/>
                </a:lnTo>
                <a:lnTo>
                  <a:pt x="109219" y="408940"/>
                </a:lnTo>
                <a:lnTo>
                  <a:pt x="107950" y="415290"/>
                </a:lnTo>
                <a:lnTo>
                  <a:pt x="105409" y="420370"/>
                </a:lnTo>
                <a:lnTo>
                  <a:pt x="104139" y="425450"/>
                </a:lnTo>
                <a:lnTo>
                  <a:pt x="101600" y="430530"/>
                </a:lnTo>
                <a:lnTo>
                  <a:pt x="99059" y="433070"/>
                </a:lnTo>
                <a:lnTo>
                  <a:pt x="97789" y="436880"/>
                </a:lnTo>
                <a:lnTo>
                  <a:pt x="95250" y="439420"/>
                </a:lnTo>
                <a:lnTo>
                  <a:pt x="92709" y="443230"/>
                </a:lnTo>
                <a:lnTo>
                  <a:pt x="88900" y="445770"/>
                </a:lnTo>
                <a:lnTo>
                  <a:pt x="85089" y="448310"/>
                </a:lnTo>
                <a:lnTo>
                  <a:pt x="82550" y="450850"/>
                </a:lnTo>
                <a:lnTo>
                  <a:pt x="78739" y="452120"/>
                </a:lnTo>
                <a:lnTo>
                  <a:pt x="74929" y="453390"/>
                </a:lnTo>
                <a:lnTo>
                  <a:pt x="71119" y="454660"/>
                </a:lnTo>
                <a:lnTo>
                  <a:pt x="67309" y="454660"/>
                </a:lnTo>
                <a:lnTo>
                  <a:pt x="60959" y="454660"/>
                </a:lnTo>
                <a:lnTo>
                  <a:pt x="55879" y="453390"/>
                </a:lnTo>
                <a:lnTo>
                  <a:pt x="50800" y="452120"/>
                </a:lnTo>
                <a:lnTo>
                  <a:pt x="45719" y="449580"/>
                </a:lnTo>
                <a:lnTo>
                  <a:pt x="43179" y="448310"/>
                </a:lnTo>
                <a:lnTo>
                  <a:pt x="39369" y="447040"/>
                </a:lnTo>
                <a:lnTo>
                  <a:pt x="36829" y="445770"/>
                </a:lnTo>
                <a:lnTo>
                  <a:pt x="34289" y="443230"/>
                </a:lnTo>
                <a:lnTo>
                  <a:pt x="33019" y="440690"/>
                </a:lnTo>
                <a:lnTo>
                  <a:pt x="30479" y="438150"/>
                </a:lnTo>
                <a:lnTo>
                  <a:pt x="27939" y="435610"/>
                </a:lnTo>
                <a:lnTo>
                  <a:pt x="26669" y="433070"/>
                </a:lnTo>
                <a:lnTo>
                  <a:pt x="25400" y="429260"/>
                </a:lnTo>
                <a:lnTo>
                  <a:pt x="22859" y="425450"/>
                </a:lnTo>
                <a:lnTo>
                  <a:pt x="21589" y="420370"/>
                </a:lnTo>
                <a:lnTo>
                  <a:pt x="19050" y="415290"/>
                </a:lnTo>
                <a:lnTo>
                  <a:pt x="17779" y="410210"/>
                </a:lnTo>
                <a:lnTo>
                  <a:pt x="15239" y="405130"/>
                </a:lnTo>
                <a:lnTo>
                  <a:pt x="13969" y="398780"/>
                </a:lnTo>
                <a:lnTo>
                  <a:pt x="12700" y="392430"/>
                </a:lnTo>
                <a:lnTo>
                  <a:pt x="10159" y="381000"/>
                </a:lnTo>
                <a:lnTo>
                  <a:pt x="8889" y="374650"/>
                </a:lnTo>
                <a:lnTo>
                  <a:pt x="7619" y="368300"/>
                </a:lnTo>
                <a:lnTo>
                  <a:pt x="6350" y="360680"/>
                </a:lnTo>
                <a:lnTo>
                  <a:pt x="5079" y="354330"/>
                </a:lnTo>
                <a:lnTo>
                  <a:pt x="5079" y="347980"/>
                </a:lnTo>
                <a:lnTo>
                  <a:pt x="3809" y="342900"/>
                </a:lnTo>
                <a:lnTo>
                  <a:pt x="2539" y="321310"/>
                </a:lnTo>
                <a:lnTo>
                  <a:pt x="1269" y="302260"/>
                </a:lnTo>
                <a:lnTo>
                  <a:pt x="1269" y="293370"/>
                </a:lnTo>
                <a:lnTo>
                  <a:pt x="0" y="283210"/>
                </a:lnTo>
                <a:lnTo>
                  <a:pt x="0" y="275590"/>
                </a:lnTo>
                <a:lnTo>
                  <a:pt x="0" y="266700"/>
                </a:lnTo>
                <a:lnTo>
                  <a:pt x="0" y="0"/>
                </a:lnTo>
                <a:lnTo>
                  <a:pt x="40639" y="0"/>
                </a:lnTo>
                <a:lnTo>
                  <a:pt x="40639" y="273050"/>
                </a:lnTo>
                <a:lnTo>
                  <a:pt x="40639" y="281940"/>
                </a:lnTo>
                <a:lnTo>
                  <a:pt x="40639" y="290830"/>
                </a:lnTo>
                <a:lnTo>
                  <a:pt x="41909" y="298450"/>
                </a:lnTo>
                <a:lnTo>
                  <a:pt x="41909" y="304800"/>
                </a:lnTo>
                <a:lnTo>
                  <a:pt x="43179" y="308610"/>
                </a:lnTo>
                <a:lnTo>
                  <a:pt x="43179" y="312420"/>
                </a:lnTo>
                <a:lnTo>
                  <a:pt x="43179" y="314960"/>
                </a:lnTo>
                <a:lnTo>
                  <a:pt x="44450" y="318770"/>
                </a:lnTo>
                <a:lnTo>
                  <a:pt x="44450" y="321310"/>
                </a:lnTo>
                <a:lnTo>
                  <a:pt x="45719" y="325120"/>
                </a:lnTo>
                <a:lnTo>
                  <a:pt x="45719" y="327660"/>
                </a:lnTo>
                <a:lnTo>
                  <a:pt x="46989" y="330200"/>
                </a:lnTo>
                <a:lnTo>
                  <a:pt x="46989" y="332740"/>
                </a:lnTo>
                <a:lnTo>
                  <a:pt x="48259" y="335280"/>
                </a:lnTo>
                <a:lnTo>
                  <a:pt x="49529" y="337820"/>
                </a:lnTo>
                <a:lnTo>
                  <a:pt x="49529" y="339090"/>
                </a:lnTo>
                <a:lnTo>
                  <a:pt x="50800" y="341630"/>
                </a:lnTo>
                <a:lnTo>
                  <a:pt x="52069" y="342900"/>
                </a:lnTo>
                <a:lnTo>
                  <a:pt x="53339" y="344170"/>
                </a:lnTo>
                <a:lnTo>
                  <a:pt x="53339" y="345440"/>
                </a:lnTo>
                <a:lnTo>
                  <a:pt x="55879" y="347980"/>
                </a:lnTo>
                <a:lnTo>
                  <a:pt x="58419" y="349250"/>
                </a:lnTo>
                <a:lnTo>
                  <a:pt x="60959" y="350520"/>
                </a:lnTo>
                <a:lnTo>
                  <a:pt x="63500" y="350520"/>
                </a:lnTo>
                <a:lnTo>
                  <a:pt x="66039" y="350520"/>
                </a:lnTo>
                <a:lnTo>
                  <a:pt x="68579" y="349250"/>
                </a:lnTo>
                <a:lnTo>
                  <a:pt x="71119" y="347980"/>
                </a:lnTo>
                <a:lnTo>
                  <a:pt x="72389" y="345440"/>
                </a:lnTo>
                <a:lnTo>
                  <a:pt x="73659" y="344170"/>
                </a:lnTo>
                <a:lnTo>
                  <a:pt x="74929" y="342900"/>
                </a:lnTo>
                <a:lnTo>
                  <a:pt x="76200" y="341630"/>
                </a:lnTo>
                <a:lnTo>
                  <a:pt x="76200" y="339090"/>
                </a:lnTo>
                <a:lnTo>
                  <a:pt x="77469" y="337820"/>
                </a:lnTo>
                <a:lnTo>
                  <a:pt x="78739" y="335280"/>
                </a:lnTo>
                <a:lnTo>
                  <a:pt x="78739" y="332740"/>
                </a:lnTo>
                <a:lnTo>
                  <a:pt x="80009" y="330200"/>
                </a:lnTo>
                <a:lnTo>
                  <a:pt x="80009" y="327660"/>
                </a:lnTo>
                <a:lnTo>
                  <a:pt x="81279" y="325120"/>
                </a:lnTo>
                <a:lnTo>
                  <a:pt x="82550" y="321310"/>
                </a:lnTo>
                <a:lnTo>
                  <a:pt x="82550" y="318770"/>
                </a:lnTo>
                <a:lnTo>
                  <a:pt x="82550" y="314960"/>
                </a:lnTo>
                <a:lnTo>
                  <a:pt x="83819" y="312420"/>
                </a:lnTo>
                <a:lnTo>
                  <a:pt x="83819" y="308610"/>
                </a:lnTo>
                <a:lnTo>
                  <a:pt x="85089" y="304800"/>
                </a:lnTo>
                <a:lnTo>
                  <a:pt x="85089" y="302260"/>
                </a:lnTo>
                <a:lnTo>
                  <a:pt x="85089" y="298450"/>
                </a:lnTo>
                <a:lnTo>
                  <a:pt x="85089" y="290830"/>
                </a:lnTo>
                <a:lnTo>
                  <a:pt x="86359" y="281940"/>
                </a:lnTo>
                <a:lnTo>
                  <a:pt x="86359" y="273050"/>
                </a:lnTo>
                <a:lnTo>
                  <a:pt x="86359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6099387" y="5566409"/>
            <a:ext cx="138852" cy="44577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6099386" y="5565140"/>
            <a:ext cx="140547" cy="447040"/>
          </a:xfrm>
          <a:custGeom>
            <a:avLst/>
            <a:gdLst/>
            <a:ahLst/>
            <a:cxnLst/>
            <a:rect l="l" t="t" r="r" b="b"/>
            <a:pathLst>
              <a:path w="105410" h="447039">
                <a:moveTo>
                  <a:pt x="0" y="0"/>
                </a:moveTo>
                <a:lnTo>
                  <a:pt x="41910" y="0"/>
                </a:lnTo>
                <a:lnTo>
                  <a:pt x="41910" y="337820"/>
                </a:lnTo>
                <a:lnTo>
                  <a:pt x="105410" y="337820"/>
                </a:lnTo>
                <a:lnTo>
                  <a:pt x="10541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6348305" y="5566409"/>
            <a:ext cx="160867" cy="44577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6348305" y="5565140"/>
            <a:ext cx="162560" cy="447040"/>
          </a:xfrm>
          <a:custGeom>
            <a:avLst/>
            <a:gdLst/>
            <a:ahLst/>
            <a:cxnLst/>
            <a:rect l="l" t="t" r="r" b="b"/>
            <a:pathLst>
              <a:path w="121920" h="447039">
                <a:moveTo>
                  <a:pt x="0" y="0"/>
                </a:moveTo>
                <a:lnTo>
                  <a:pt x="59690" y="0"/>
                </a:lnTo>
                <a:lnTo>
                  <a:pt x="64770" y="0"/>
                </a:lnTo>
                <a:lnTo>
                  <a:pt x="68580" y="1270"/>
                </a:lnTo>
                <a:lnTo>
                  <a:pt x="72390" y="2540"/>
                </a:lnTo>
                <a:lnTo>
                  <a:pt x="76200" y="5080"/>
                </a:lnTo>
                <a:lnTo>
                  <a:pt x="80010" y="6350"/>
                </a:lnTo>
                <a:lnTo>
                  <a:pt x="83820" y="10160"/>
                </a:lnTo>
                <a:lnTo>
                  <a:pt x="86360" y="12700"/>
                </a:lnTo>
                <a:lnTo>
                  <a:pt x="88900" y="16510"/>
                </a:lnTo>
                <a:lnTo>
                  <a:pt x="91440" y="20320"/>
                </a:lnTo>
                <a:lnTo>
                  <a:pt x="93980" y="25400"/>
                </a:lnTo>
                <a:lnTo>
                  <a:pt x="96520" y="30480"/>
                </a:lnTo>
                <a:lnTo>
                  <a:pt x="99060" y="36830"/>
                </a:lnTo>
                <a:lnTo>
                  <a:pt x="101600" y="43180"/>
                </a:lnTo>
                <a:lnTo>
                  <a:pt x="104140" y="49530"/>
                </a:lnTo>
                <a:lnTo>
                  <a:pt x="105410" y="57150"/>
                </a:lnTo>
                <a:lnTo>
                  <a:pt x="107950" y="64770"/>
                </a:lnTo>
                <a:lnTo>
                  <a:pt x="109220" y="72390"/>
                </a:lnTo>
                <a:lnTo>
                  <a:pt x="110490" y="81280"/>
                </a:lnTo>
                <a:lnTo>
                  <a:pt x="111760" y="88900"/>
                </a:lnTo>
                <a:lnTo>
                  <a:pt x="113030" y="97790"/>
                </a:lnTo>
                <a:lnTo>
                  <a:pt x="115570" y="106680"/>
                </a:lnTo>
                <a:lnTo>
                  <a:pt x="116840" y="116840"/>
                </a:lnTo>
                <a:lnTo>
                  <a:pt x="118110" y="127000"/>
                </a:lnTo>
                <a:lnTo>
                  <a:pt x="118110" y="135890"/>
                </a:lnTo>
                <a:lnTo>
                  <a:pt x="119380" y="146050"/>
                </a:lnTo>
                <a:lnTo>
                  <a:pt x="119380" y="157480"/>
                </a:lnTo>
                <a:lnTo>
                  <a:pt x="119380" y="167640"/>
                </a:lnTo>
                <a:lnTo>
                  <a:pt x="120650" y="177800"/>
                </a:lnTo>
                <a:lnTo>
                  <a:pt x="120650" y="189230"/>
                </a:lnTo>
                <a:lnTo>
                  <a:pt x="120650" y="200660"/>
                </a:lnTo>
                <a:lnTo>
                  <a:pt x="121920" y="222250"/>
                </a:lnTo>
                <a:lnTo>
                  <a:pt x="121920" y="240030"/>
                </a:lnTo>
                <a:lnTo>
                  <a:pt x="120650" y="256540"/>
                </a:lnTo>
                <a:lnTo>
                  <a:pt x="120650" y="270510"/>
                </a:lnTo>
                <a:lnTo>
                  <a:pt x="120650" y="285750"/>
                </a:lnTo>
                <a:lnTo>
                  <a:pt x="119380" y="299720"/>
                </a:lnTo>
                <a:lnTo>
                  <a:pt x="118110" y="311150"/>
                </a:lnTo>
                <a:lnTo>
                  <a:pt x="118110" y="322580"/>
                </a:lnTo>
                <a:lnTo>
                  <a:pt x="116840" y="334010"/>
                </a:lnTo>
                <a:lnTo>
                  <a:pt x="115570" y="344170"/>
                </a:lnTo>
                <a:lnTo>
                  <a:pt x="114300" y="351790"/>
                </a:lnTo>
                <a:lnTo>
                  <a:pt x="113030" y="360680"/>
                </a:lnTo>
                <a:lnTo>
                  <a:pt x="110490" y="369570"/>
                </a:lnTo>
                <a:lnTo>
                  <a:pt x="109220" y="378460"/>
                </a:lnTo>
                <a:lnTo>
                  <a:pt x="106680" y="386080"/>
                </a:lnTo>
                <a:lnTo>
                  <a:pt x="105410" y="392430"/>
                </a:lnTo>
                <a:lnTo>
                  <a:pt x="102870" y="398780"/>
                </a:lnTo>
                <a:lnTo>
                  <a:pt x="100330" y="405130"/>
                </a:lnTo>
                <a:lnTo>
                  <a:pt x="99060" y="411480"/>
                </a:lnTo>
                <a:lnTo>
                  <a:pt x="96520" y="416560"/>
                </a:lnTo>
                <a:lnTo>
                  <a:pt x="93980" y="421640"/>
                </a:lnTo>
                <a:lnTo>
                  <a:pt x="91440" y="425450"/>
                </a:lnTo>
                <a:lnTo>
                  <a:pt x="88900" y="429260"/>
                </a:lnTo>
                <a:lnTo>
                  <a:pt x="86360" y="433070"/>
                </a:lnTo>
                <a:lnTo>
                  <a:pt x="85090" y="435610"/>
                </a:lnTo>
                <a:lnTo>
                  <a:pt x="78740" y="440690"/>
                </a:lnTo>
                <a:lnTo>
                  <a:pt x="74930" y="441960"/>
                </a:lnTo>
                <a:lnTo>
                  <a:pt x="72390" y="444500"/>
                </a:lnTo>
                <a:lnTo>
                  <a:pt x="68580" y="445770"/>
                </a:lnTo>
                <a:lnTo>
                  <a:pt x="66040" y="445770"/>
                </a:lnTo>
                <a:lnTo>
                  <a:pt x="63500" y="447040"/>
                </a:lnTo>
                <a:lnTo>
                  <a:pt x="5969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6402494" y="5666740"/>
            <a:ext cx="52493" cy="243840"/>
          </a:xfrm>
          <a:custGeom>
            <a:avLst/>
            <a:gdLst/>
            <a:ahLst/>
            <a:cxnLst/>
            <a:rect l="l" t="t" r="r" b="b"/>
            <a:pathLst>
              <a:path w="39370" h="243839">
                <a:moveTo>
                  <a:pt x="0" y="0"/>
                </a:moveTo>
                <a:lnTo>
                  <a:pt x="0" y="243840"/>
                </a:lnTo>
                <a:lnTo>
                  <a:pt x="10159" y="243840"/>
                </a:lnTo>
                <a:lnTo>
                  <a:pt x="12700" y="243840"/>
                </a:lnTo>
                <a:lnTo>
                  <a:pt x="15239" y="243840"/>
                </a:lnTo>
                <a:lnTo>
                  <a:pt x="17779" y="243840"/>
                </a:lnTo>
                <a:lnTo>
                  <a:pt x="20319" y="242570"/>
                </a:lnTo>
                <a:lnTo>
                  <a:pt x="22859" y="241300"/>
                </a:lnTo>
                <a:lnTo>
                  <a:pt x="24129" y="238760"/>
                </a:lnTo>
                <a:lnTo>
                  <a:pt x="26669" y="237490"/>
                </a:lnTo>
                <a:lnTo>
                  <a:pt x="27939" y="234950"/>
                </a:lnTo>
                <a:lnTo>
                  <a:pt x="29209" y="233680"/>
                </a:lnTo>
                <a:lnTo>
                  <a:pt x="29209" y="232410"/>
                </a:lnTo>
                <a:lnTo>
                  <a:pt x="30479" y="231140"/>
                </a:lnTo>
                <a:lnTo>
                  <a:pt x="30479" y="229870"/>
                </a:lnTo>
                <a:lnTo>
                  <a:pt x="31750" y="227330"/>
                </a:lnTo>
                <a:lnTo>
                  <a:pt x="31750" y="226060"/>
                </a:lnTo>
                <a:lnTo>
                  <a:pt x="33019" y="222250"/>
                </a:lnTo>
                <a:lnTo>
                  <a:pt x="34289" y="217170"/>
                </a:lnTo>
                <a:lnTo>
                  <a:pt x="34289" y="212090"/>
                </a:lnTo>
                <a:lnTo>
                  <a:pt x="35559" y="207010"/>
                </a:lnTo>
                <a:lnTo>
                  <a:pt x="36829" y="200660"/>
                </a:lnTo>
                <a:lnTo>
                  <a:pt x="36829" y="198120"/>
                </a:lnTo>
                <a:lnTo>
                  <a:pt x="36829" y="195580"/>
                </a:lnTo>
                <a:lnTo>
                  <a:pt x="38100" y="187960"/>
                </a:lnTo>
                <a:lnTo>
                  <a:pt x="38100" y="179070"/>
                </a:lnTo>
                <a:lnTo>
                  <a:pt x="38100" y="170180"/>
                </a:lnTo>
                <a:lnTo>
                  <a:pt x="39369" y="160020"/>
                </a:lnTo>
                <a:lnTo>
                  <a:pt x="39369" y="148590"/>
                </a:lnTo>
                <a:lnTo>
                  <a:pt x="39369" y="123190"/>
                </a:lnTo>
                <a:lnTo>
                  <a:pt x="39369" y="106680"/>
                </a:lnTo>
                <a:lnTo>
                  <a:pt x="39369" y="91440"/>
                </a:lnTo>
                <a:lnTo>
                  <a:pt x="38100" y="76200"/>
                </a:lnTo>
                <a:lnTo>
                  <a:pt x="38100" y="64770"/>
                </a:lnTo>
                <a:lnTo>
                  <a:pt x="36829" y="52070"/>
                </a:lnTo>
                <a:lnTo>
                  <a:pt x="35559" y="46990"/>
                </a:lnTo>
                <a:lnTo>
                  <a:pt x="35559" y="41910"/>
                </a:lnTo>
                <a:lnTo>
                  <a:pt x="35559" y="36830"/>
                </a:lnTo>
                <a:lnTo>
                  <a:pt x="34289" y="33020"/>
                </a:lnTo>
                <a:lnTo>
                  <a:pt x="33019" y="30480"/>
                </a:lnTo>
                <a:lnTo>
                  <a:pt x="33019" y="25400"/>
                </a:lnTo>
                <a:lnTo>
                  <a:pt x="31750" y="22860"/>
                </a:lnTo>
                <a:lnTo>
                  <a:pt x="31750" y="20320"/>
                </a:lnTo>
                <a:lnTo>
                  <a:pt x="30479" y="17780"/>
                </a:lnTo>
                <a:lnTo>
                  <a:pt x="29209" y="15240"/>
                </a:lnTo>
                <a:lnTo>
                  <a:pt x="27939" y="12700"/>
                </a:lnTo>
                <a:lnTo>
                  <a:pt x="26669" y="10160"/>
                </a:lnTo>
                <a:lnTo>
                  <a:pt x="25400" y="8890"/>
                </a:lnTo>
                <a:lnTo>
                  <a:pt x="24129" y="6350"/>
                </a:lnTo>
                <a:lnTo>
                  <a:pt x="20319" y="3810"/>
                </a:lnTo>
                <a:lnTo>
                  <a:pt x="16509" y="1270"/>
                </a:lnTo>
                <a:lnTo>
                  <a:pt x="13969" y="0"/>
                </a:lnTo>
                <a:lnTo>
                  <a:pt x="10159" y="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6539654" y="5566409"/>
            <a:ext cx="149013" cy="44577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6539654" y="5565140"/>
            <a:ext cx="147319" cy="447040"/>
          </a:xfrm>
          <a:custGeom>
            <a:avLst/>
            <a:gdLst/>
            <a:ahLst/>
            <a:cxnLst/>
            <a:rect l="l" t="t" r="r" b="b"/>
            <a:pathLst>
              <a:path w="110489" h="447039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39" y="95250"/>
                </a:lnTo>
                <a:lnTo>
                  <a:pt x="40639" y="167640"/>
                </a:lnTo>
                <a:lnTo>
                  <a:pt x="104139" y="167640"/>
                </a:lnTo>
                <a:lnTo>
                  <a:pt x="104139" y="259080"/>
                </a:lnTo>
                <a:lnTo>
                  <a:pt x="40639" y="259080"/>
                </a:lnTo>
                <a:lnTo>
                  <a:pt x="40639" y="345440"/>
                </a:lnTo>
                <a:lnTo>
                  <a:pt x="110489" y="345440"/>
                </a:lnTo>
                <a:lnTo>
                  <a:pt x="11048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6798734" y="5566409"/>
            <a:ext cx="149013" cy="44577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6798734" y="5565140"/>
            <a:ext cx="149013" cy="447040"/>
          </a:xfrm>
          <a:custGeom>
            <a:avLst/>
            <a:gdLst/>
            <a:ahLst/>
            <a:cxnLst/>
            <a:rect l="l" t="t" r="r" b="b"/>
            <a:pathLst>
              <a:path w="111760" h="447039">
                <a:moveTo>
                  <a:pt x="0" y="0"/>
                </a:moveTo>
                <a:lnTo>
                  <a:pt x="68579" y="0"/>
                </a:lnTo>
                <a:lnTo>
                  <a:pt x="73660" y="0"/>
                </a:lnTo>
                <a:lnTo>
                  <a:pt x="78739" y="2540"/>
                </a:lnTo>
                <a:lnTo>
                  <a:pt x="96520" y="24130"/>
                </a:lnTo>
                <a:lnTo>
                  <a:pt x="99060" y="27940"/>
                </a:lnTo>
                <a:lnTo>
                  <a:pt x="100329" y="33020"/>
                </a:lnTo>
                <a:lnTo>
                  <a:pt x="101600" y="36830"/>
                </a:lnTo>
                <a:lnTo>
                  <a:pt x="102870" y="41910"/>
                </a:lnTo>
                <a:lnTo>
                  <a:pt x="104139" y="45720"/>
                </a:lnTo>
                <a:lnTo>
                  <a:pt x="105410" y="50800"/>
                </a:lnTo>
                <a:lnTo>
                  <a:pt x="106679" y="55880"/>
                </a:lnTo>
                <a:lnTo>
                  <a:pt x="106679" y="60960"/>
                </a:lnTo>
                <a:lnTo>
                  <a:pt x="107950" y="67310"/>
                </a:lnTo>
                <a:lnTo>
                  <a:pt x="109220" y="73660"/>
                </a:lnTo>
                <a:lnTo>
                  <a:pt x="109220" y="80010"/>
                </a:lnTo>
                <a:lnTo>
                  <a:pt x="110489" y="86360"/>
                </a:lnTo>
                <a:lnTo>
                  <a:pt x="110489" y="92710"/>
                </a:lnTo>
                <a:lnTo>
                  <a:pt x="111760" y="107950"/>
                </a:lnTo>
                <a:lnTo>
                  <a:pt x="111760" y="123190"/>
                </a:lnTo>
                <a:lnTo>
                  <a:pt x="111760" y="138430"/>
                </a:lnTo>
                <a:lnTo>
                  <a:pt x="111760" y="154940"/>
                </a:lnTo>
                <a:lnTo>
                  <a:pt x="111760" y="170180"/>
                </a:lnTo>
                <a:lnTo>
                  <a:pt x="110489" y="184150"/>
                </a:lnTo>
                <a:lnTo>
                  <a:pt x="110489" y="191770"/>
                </a:lnTo>
                <a:lnTo>
                  <a:pt x="109220" y="199390"/>
                </a:lnTo>
                <a:lnTo>
                  <a:pt x="109220" y="205740"/>
                </a:lnTo>
                <a:lnTo>
                  <a:pt x="107950" y="212090"/>
                </a:lnTo>
                <a:lnTo>
                  <a:pt x="106679" y="218440"/>
                </a:lnTo>
                <a:lnTo>
                  <a:pt x="105410" y="222250"/>
                </a:lnTo>
                <a:lnTo>
                  <a:pt x="104139" y="228600"/>
                </a:lnTo>
                <a:lnTo>
                  <a:pt x="102870" y="233680"/>
                </a:lnTo>
                <a:lnTo>
                  <a:pt x="101600" y="238760"/>
                </a:lnTo>
                <a:lnTo>
                  <a:pt x="100329" y="243840"/>
                </a:lnTo>
                <a:lnTo>
                  <a:pt x="99060" y="248920"/>
                </a:lnTo>
                <a:lnTo>
                  <a:pt x="97789" y="252730"/>
                </a:lnTo>
                <a:lnTo>
                  <a:pt x="95250" y="256540"/>
                </a:lnTo>
                <a:lnTo>
                  <a:pt x="93979" y="261620"/>
                </a:lnTo>
                <a:lnTo>
                  <a:pt x="91439" y="262890"/>
                </a:lnTo>
                <a:lnTo>
                  <a:pt x="88900" y="266700"/>
                </a:lnTo>
                <a:lnTo>
                  <a:pt x="87629" y="269240"/>
                </a:lnTo>
                <a:lnTo>
                  <a:pt x="85089" y="271780"/>
                </a:lnTo>
                <a:lnTo>
                  <a:pt x="80010" y="276860"/>
                </a:lnTo>
                <a:lnTo>
                  <a:pt x="74929" y="279400"/>
                </a:lnTo>
                <a:lnTo>
                  <a:pt x="69850" y="281940"/>
                </a:lnTo>
                <a:lnTo>
                  <a:pt x="63500" y="281940"/>
                </a:lnTo>
                <a:lnTo>
                  <a:pt x="40639" y="28194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6852920" y="5656579"/>
            <a:ext cx="42333" cy="100330"/>
          </a:xfrm>
          <a:custGeom>
            <a:avLst/>
            <a:gdLst/>
            <a:ahLst/>
            <a:cxnLst/>
            <a:rect l="l" t="t" r="r" b="b"/>
            <a:pathLst>
              <a:path w="31750" h="100329">
                <a:moveTo>
                  <a:pt x="0" y="100330"/>
                </a:moveTo>
                <a:lnTo>
                  <a:pt x="10160" y="100330"/>
                </a:lnTo>
                <a:lnTo>
                  <a:pt x="13970" y="100330"/>
                </a:lnTo>
                <a:lnTo>
                  <a:pt x="15239" y="99060"/>
                </a:lnTo>
                <a:lnTo>
                  <a:pt x="17780" y="97790"/>
                </a:lnTo>
                <a:lnTo>
                  <a:pt x="20320" y="96520"/>
                </a:lnTo>
                <a:lnTo>
                  <a:pt x="22860" y="93980"/>
                </a:lnTo>
                <a:lnTo>
                  <a:pt x="22860" y="92710"/>
                </a:lnTo>
                <a:lnTo>
                  <a:pt x="24130" y="91440"/>
                </a:lnTo>
                <a:lnTo>
                  <a:pt x="25400" y="90170"/>
                </a:lnTo>
                <a:lnTo>
                  <a:pt x="25400" y="88900"/>
                </a:lnTo>
                <a:lnTo>
                  <a:pt x="26670" y="86360"/>
                </a:lnTo>
                <a:lnTo>
                  <a:pt x="27939" y="81280"/>
                </a:lnTo>
                <a:lnTo>
                  <a:pt x="29210" y="78740"/>
                </a:lnTo>
                <a:lnTo>
                  <a:pt x="30480" y="76200"/>
                </a:lnTo>
                <a:lnTo>
                  <a:pt x="30480" y="74930"/>
                </a:lnTo>
                <a:lnTo>
                  <a:pt x="30480" y="72390"/>
                </a:lnTo>
                <a:lnTo>
                  <a:pt x="30480" y="69850"/>
                </a:lnTo>
                <a:lnTo>
                  <a:pt x="31750" y="67310"/>
                </a:lnTo>
                <a:lnTo>
                  <a:pt x="31750" y="66040"/>
                </a:lnTo>
                <a:lnTo>
                  <a:pt x="31750" y="35560"/>
                </a:lnTo>
                <a:lnTo>
                  <a:pt x="30480" y="31750"/>
                </a:lnTo>
                <a:lnTo>
                  <a:pt x="30480" y="27940"/>
                </a:lnTo>
                <a:lnTo>
                  <a:pt x="30480" y="22860"/>
                </a:lnTo>
                <a:lnTo>
                  <a:pt x="29210" y="19050"/>
                </a:lnTo>
                <a:lnTo>
                  <a:pt x="27939" y="15240"/>
                </a:lnTo>
                <a:lnTo>
                  <a:pt x="27939" y="13970"/>
                </a:lnTo>
                <a:lnTo>
                  <a:pt x="26670" y="11430"/>
                </a:lnTo>
                <a:lnTo>
                  <a:pt x="25400" y="10160"/>
                </a:lnTo>
                <a:lnTo>
                  <a:pt x="25400" y="8890"/>
                </a:lnTo>
                <a:lnTo>
                  <a:pt x="24130" y="7620"/>
                </a:lnTo>
                <a:lnTo>
                  <a:pt x="24130" y="6350"/>
                </a:lnTo>
                <a:lnTo>
                  <a:pt x="22860" y="5080"/>
                </a:lnTo>
                <a:lnTo>
                  <a:pt x="21589" y="3810"/>
                </a:lnTo>
                <a:lnTo>
                  <a:pt x="20320" y="2540"/>
                </a:lnTo>
                <a:lnTo>
                  <a:pt x="17780" y="1270"/>
                </a:lnTo>
                <a:lnTo>
                  <a:pt x="15239" y="0"/>
                </a:lnTo>
                <a:lnTo>
                  <a:pt x="12700" y="0"/>
                </a:lnTo>
                <a:lnTo>
                  <a:pt x="0" y="0"/>
                </a:lnTo>
                <a:lnTo>
                  <a:pt x="0" y="10033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6978227" y="5566409"/>
            <a:ext cx="172719" cy="44577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6978227" y="5565140"/>
            <a:ext cx="172719" cy="447040"/>
          </a:xfrm>
          <a:custGeom>
            <a:avLst/>
            <a:gdLst/>
            <a:ahLst/>
            <a:cxnLst/>
            <a:rect l="l" t="t" r="r" b="b"/>
            <a:pathLst>
              <a:path w="129539" h="447039">
                <a:moveTo>
                  <a:pt x="0" y="447040"/>
                </a:moveTo>
                <a:lnTo>
                  <a:pt x="0" y="0"/>
                </a:lnTo>
                <a:lnTo>
                  <a:pt x="67309" y="0"/>
                </a:lnTo>
                <a:lnTo>
                  <a:pt x="76200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7629" y="5080"/>
                </a:lnTo>
                <a:lnTo>
                  <a:pt x="91439" y="6350"/>
                </a:lnTo>
                <a:lnTo>
                  <a:pt x="93979" y="8890"/>
                </a:lnTo>
                <a:lnTo>
                  <a:pt x="96519" y="11430"/>
                </a:lnTo>
                <a:lnTo>
                  <a:pt x="99059" y="13970"/>
                </a:lnTo>
                <a:lnTo>
                  <a:pt x="101600" y="17780"/>
                </a:lnTo>
                <a:lnTo>
                  <a:pt x="102869" y="22860"/>
                </a:lnTo>
                <a:lnTo>
                  <a:pt x="105409" y="27940"/>
                </a:lnTo>
                <a:lnTo>
                  <a:pt x="107950" y="33020"/>
                </a:lnTo>
                <a:lnTo>
                  <a:pt x="109219" y="39370"/>
                </a:lnTo>
                <a:lnTo>
                  <a:pt x="111759" y="45720"/>
                </a:lnTo>
                <a:lnTo>
                  <a:pt x="113029" y="52070"/>
                </a:lnTo>
                <a:lnTo>
                  <a:pt x="114300" y="55880"/>
                </a:lnTo>
                <a:lnTo>
                  <a:pt x="114300" y="59690"/>
                </a:lnTo>
                <a:lnTo>
                  <a:pt x="115569" y="63500"/>
                </a:lnTo>
                <a:lnTo>
                  <a:pt x="115569" y="68580"/>
                </a:lnTo>
                <a:lnTo>
                  <a:pt x="116839" y="76200"/>
                </a:lnTo>
                <a:lnTo>
                  <a:pt x="118109" y="83820"/>
                </a:lnTo>
                <a:lnTo>
                  <a:pt x="118109" y="93980"/>
                </a:lnTo>
                <a:lnTo>
                  <a:pt x="118109" y="102870"/>
                </a:lnTo>
                <a:lnTo>
                  <a:pt x="119379" y="114300"/>
                </a:lnTo>
                <a:lnTo>
                  <a:pt x="119379" y="124460"/>
                </a:lnTo>
                <a:lnTo>
                  <a:pt x="119379" y="134620"/>
                </a:lnTo>
                <a:lnTo>
                  <a:pt x="118109" y="142240"/>
                </a:lnTo>
                <a:lnTo>
                  <a:pt x="118109" y="151130"/>
                </a:lnTo>
                <a:lnTo>
                  <a:pt x="118109" y="160020"/>
                </a:lnTo>
                <a:lnTo>
                  <a:pt x="116839" y="167640"/>
                </a:lnTo>
                <a:lnTo>
                  <a:pt x="116839" y="175260"/>
                </a:lnTo>
                <a:lnTo>
                  <a:pt x="115569" y="181610"/>
                </a:lnTo>
                <a:lnTo>
                  <a:pt x="114300" y="187960"/>
                </a:lnTo>
                <a:lnTo>
                  <a:pt x="113029" y="194310"/>
                </a:lnTo>
                <a:lnTo>
                  <a:pt x="111759" y="201930"/>
                </a:lnTo>
                <a:lnTo>
                  <a:pt x="110489" y="208280"/>
                </a:lnTo>
                <a:lnTo>
                  <a:pt x="109219" y="213360"/>
                </a:lnTo>
                <a:lnTo>
                  <a:pt x="106679" y="218440"/>
                </a:lnTo>
                <a:lnTo>
                  <a:pt x="105409" y="223520"/>
                </a:lnTo>
                <a:lnTo>
                  <a:pt x="10286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59" y="237490"/>
                </a:lnTo>
                <a:lnTo>
                  <a:pt x="96519" y="240030"/>
                </a:lnTo>
                <a:lnTo>
                  <a:pt x="95250" y="242570"/>
                </a:lnTo>
                <a:lnTo>
                  <a:pt x="92709" y="243840"/>
                </a:lnTo>
                <a:lnTo>
                  <a:pt x="91439" y="246380"/>
                </a:lnTo>
                <a:lnTo>
                  <a:pt x="87629" y="250190"/>
                </a:lnTo>
                <a:lnTo>
                  <a:pt x="90169" y="254000"/>
                </a:lnTo>
                <a:lnTo>
                  <a:pt x="92709" y="259080"/>
                </a:lnTo>
                <a:lnTo>
                  <a:pt x="95250" y="261620"/>
                </a:lnTo>
                <a:lnTo>
                  <a:pt x="96519" y="264160"/>
                </a:lnTo>
                <a:lnTo>
                  <a:pt x="97789" y="266700"/>
                </a:lnTo>
                <a:lnTo>
                  <a:pt x="97789" y="267970"/>
                </a:lnTo>
                <a:lnTo>
                  <a:pt x="99059" y="269240"/>
                </a:lnTo>
                <a:lnTo>
                  <a:pt x="99059" y="271780"/>
                </a:lnTo>
                <a:lnTo>
                  <a:pt x="100329" y="275590"/>
                </a:lnTo>
                <a:lnTo>
                  <a:pt x="101600" y="281940"/>
                </a:lnTo>
                <a:lnTo>
                  <a:pt x="104139" y="290830"/>
                </a:lnTo>
                <a:lnTo>
                  <a:pt x="106679" y="299720"/>
                </a:lnTo>
                <a:lnTo>
                  <a:pt x="107950" y="306070"/>
                </a:lnTo>
                <a:lnTo>
                  <a:pt x="109219" y="312420"/>
                </a:lnTo>
                <a:lnTo>
                  <a:pt x="110489" y="317500"/>
                </a:lnTo>
                <a:lnTo>
                  <a:pt x="129539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59689" y="298450"/>
                </a:lnTo>
                <a:lnTo>
                  <a:pt x="58419" y="29337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5879" y="281940"/>
                </a:lnTo>
                <a:lnTo>
                  <a:pt x="54609" y="278130"/>
                </a:lnTo>
                <a:lnTo>
                  <a:pt x="54609" y="275590"/>
                </a:lnTo>
                <a:lnTo>
                  <a:pt x="53339" y="273050"/>
                </a:lnTo>
                <a:lnTo>
                  <a:pt x="52069" y="271780"/>
                </a:lnTo>
                <a:lnTo>
                  <a:pt x="50800" y="269240"/>
                </a:lnTo>
                <a:lnTo>
                  <a:pt x="49529" y="267970"/>
                </a:lnTo>
                <a:lnTo>
                  <a:pt x="48259" y="266700"/>
                </a:lnTo>
                <a:lnTo>
                  <a:pt x="46989" y="266700"/>
                </a:lnTo>
                <a:lnTo>
                  <a:pt x="45719" y="265430"/>
                </a:lnTo>
                <a:lnTo>
                  <a:pt x="44450" y="265430"/>
                </a:lnTo>
                <a:lnTo>
                  <a:pt x="40639" y="265430"/>
                </a:lnTo>
                <a:lnTo>
                  <a:pt x="4063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7032412" y="5656579"/>
            <a:ext cx="49107" cy="90170"/>
          </a:xfrm>
          <a:custGeom>
            <a:avLst/>
            <a:gdLst/>
            <a:ahLst/>
            <a:cxnLst/>
            <a:rect l="l" t="t" r="r" b="b"/>
            <a:pathLst>
              <a:path w="36829" h="90170">
                <a:moveTo>
                  <a:pt x="0" y="90170"/>
                </a:moveTo>
                <a:lnTo>
                  <a:pt x="17779" y="90170"/>
                </a:lnTo>
                <a:lnTo>
                  <a:pt x="19050" y="90170"/>
                </a:lnTo>
                <a:lnTo>
                  <a:pt x="21589" y="88900"/>
                </a:lnTo>
                <a:lnTo>
                  <a:pt x="27939" y="83820"/>
                </a:lnTo>
                <a:lnTo>
                  <a:pt x="29210" y="83820"/>
                </a:lnTo>
                <a:lnTo>
                  <a:pt x="30479" y="81280"/>
                </a:lnTo>
                <a:lnTo>
                  <a:pt x="31750" y="78740"/>
                </a:lnTo>
                <a:lnTo>
                  <a:pt x="33019" y="77470"/>
                </a:lnTo>
                <a:lnTo>
                  <a:pt x="33019" y="74930"/>
                </a:lnTo>
                <a:lnTo>
                  <a:pt x="34289" y="72390"/>
                </a:lnTo>
                <a:lnTo>
                  <a:pt x="34289" y="69850"/>
                </a:lnTo>
                <a:lnTo>
                  <a:pt x="35560" y="67310"/>
                </a:lnTo>
                <a:lnTo>
                  <a:pt x="35560" y="63500"/>
                </a:lnTo>
                <a:lnTo>
                  <a:pt x="35560" y="60960"/>
                </a:lnTo>
                <a:lnTo>
                  <a:pt x="36829" y="57150"/>
                </a:lnTo>
                <a:lnTo>
                  <a:pt x="36829" y="54610"/>
                </a:lnTo>
                <a:lnTo>
                  <a:pt x="36829" y="50800"/>
                </a:lnTo>
                <a:lnTo>
                  <a:pt x="36829" y="27940"/>
                </a:lnTo>
                <a:lnTo>
                  <a:pt x="35560" y="25400"/>
                </a:lnTo>
                <a:lnTo>
                  <a:pt x="35560" y="22860"/>
                </a:lnTo>
                <a:lnTo>
                  <a:pt x="35560" y="21590"/>
                </a:lnTo>
                <a:lnTo>
                  <a:pt x="35560" y="17780"/>
                </a:lnTo>
                <a:lnTo>
                  <a:pt x="34289" y="13970"/>
                </a:lnTo>
                <a:lnTo>
                  <a:pt x="33019" y="10160"/>
                </a:lnTo>
                <a:lnTo>
                  <a:pt x="33019" y="8890"/>
                </a:lnTo>
                <a:lnTo>
                  <a:pt x="31750" y="7620"/>
                </a:lnTo>
                <a:lnTo>
                  <a:pt x="31750" y="6350"/>
                </a:lnTo>
                <a:lnTo>
                  <a:pt x="30479" y="5080"/>
                </a:lnTo>
                <a:lnTo>
                  <a:pt x="29210" y="3810"/>
                </a:lnTo>
                <a:lnTo>
                  <a:pt x="27939" y="1270"/>
                </a:lnTo>
                <a:lnTo>
                  <a:pt x="25400" y="0"/>
                </a:lnTo>
                <a:lnTo>
                  <a:pt x="22860" y="0"/>
                </a:lnTo>
                <a:lnTo>
                  <a:pt x="20319" y="0"/>
                </a:lnTo>
                <a:lnTo>
                  <a:pt x="17779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7169572" y="5566409"/>
            <a:ext cx="147320" cy="44577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7169573" y="5565140"/>
            <a:ext cx="147319" cy="447040"/>
          </a:xfrm>
          <a:custGeom>
            <a:avLst/>
            <a:gdLst/>
            <a:ahLst/>
            <a:cxnLst/>
            <a:rect l="l" t="t" r="r" b="b"/>
            <a:pathLst>
              <a:path w="110489" h="447039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40" y="95250"/>
                </a:lnTo>
                <a:lnTo>
                  <a:pt x="40640" y="167640"/>
                </a:lnTo>
                <a:lnTo>
                  <a:pt x="104140" y="167640"/>
                </a:lnTo>
                <a:lnTo>
                  <a:pt x="104140" y="259080"/>
                </a:lnTo>
                <a:lnTo>
                  <a:pt x="40640" y="259080"/>
                </a:lnTo>
                <a:lnTo>
                  <a:pt x="40640" y="345440"/>
                </a:lnTo>
                <a:lnTo>
                  <a:pt x="110490" y="345440"/>
                </a:lnTo>
                <a:lnTo>
                  <a:pt x="11049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7349067" y="5566409"/>
            <a:ext cx="160867" cy="44577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7347372" y="5565140"/>
            <a:ext cx="162560" cy="447040"/>
          </a:xfrm>
          <a:custGeom>
            <a:avLst/>
            <a:gdLst/>
            <a:ahLst/>
            <a:cxnLst/>
            <a:rect l="l" t="t" r="r" b="b"/>
            <a:pathLst>
              <a:path w="121920" h="447039">
                <a:moveTo>
                  <a:pt x="0" y="0"/>
                </a:moveTo>
                <a:lnTo>
                  <a:pt x="60960" y="0"/>
                </a:lnTo>
                <a:lnTo>
                  <a:pt x="64770" y="0"/>
                </a:lnTo>
                <a:lnTo>
                  <a:pt x="68580" y="1270"/>
                </a:lnTo>
                <a:lnTo>
                  <a:pt x="73660" y="2540"/>
                </a:lnTo>
                <a:lnTo>
                  <a:pt x="77470" y="5080"/>
                </a:lnTo>
                <a:lnTo>
                  <a:pt x="80010" y="6350"/>
                </a:lnTo>
                <a:lnTo>
                  <a:pt x="83820" y="10160"/>
                </a:lnTo>
                <a:lnTo>
                  <a:pt x="86360" y="12700"/>
                </a:lnTo>
                <a:lnTo>
                  <a:pt x="90170" y="16510"/>
                </a:lnTo>
                <a:lnTo>
                  <a:pt x="92710" y="20320"/>
                </a:lnTo>
                <a:lnTo>
                  <a:pt x="95250" y="25400"/>
                </a:lnTo>
                <a:lnTo>
                  <a:pt x="97790" y="30480"/>
                </a:lnTo>
                <a:lnTo>
                  <a:pt x="100330" y="36830"/>
                </a:lnTo>
                <a:lnTo>
                  <a:pt x="101600" y="43180"/>
                </a:lnTo>
                <a:lnTo>
                  <a:pt x="104140" y="49530"/>
                </a:lnTo>
                <a:lnTo>
                  <a:pt x="106680" y="57150"/>
                </a:lnTo>
                <a:lnTo>
                  <a:pt x="107950" y="64770"/>
                </a:lnTo>
                <a:lnTo>
                  <a:pt x="109220" y="72390"/>
                </a:lnTo>
                <a:lnTo>
                  <a:pt x="111760" y="81280"/>
                </a:lnTo>
                <a:lnTo>
                  <a:pt x="113030" y="88900"/>
                </a:lnTo>
                <a:lnTo>
                  <a:pt x="114300" y="97790"/>
                </a:lnTo>
                <a:lnTo>
                  <a:pt x="115570" y="106680"/>
                </a:lnTo>
                <a:lnTo>
                  <a:pt x="116840" y="116840"/>
                </a:lnTo>
                <a:lnTo>
                  <a:pt x="118110" y="127000"/>
                </a:lnTo>
                <a:lnTo>
                  <a:pt x="118110" y="135890"/>
                </a:lnTo>
                <a:lnTo>
                  <a:pt x="119380" y="146050"/>
                </a:lnTo>
                <a:lnTo>
                  <a:pt x="120650" y="157480"/>
                </a:lnTo>
                <a:lnTo>
                  <a:pt x="120650" y="167640"/>
                </a:lnTo>
                <a:lnTo>
                  <a:pt x="121920" y="177800"/>
                </a:lnTo>
                <a:lnTo>
                  <a:pt x="121920" y="270510"/>
                </a:lnTo>
                <a:lnTo>
                  <a:pt x="120650" y="285750"/>
                </a:lnTo>
                <a:lnTo>
                  <a:pt x="120650" y="299720"/>
                </a:lnTo>
                <a:lnTo>
                  <a:pt x="119380" y="311150"/>
                </a:lnTo>
                <a:lnTo>
                  <a:pt x="118110" y="322580"/>
                </a:lnTo>
                <a:lnTo>
                  <a:pt x="116840" y="334010"/>
                </a:lnTo>
                <a:lnTo>
                  <a:pt x="115570" y="344170"/>
                </a:lnTo>
                <a:lnTo>
                  <a:pt x="114300" y="351790"/>
                </a:lnTo>
                <a:lnTo>
                  <a:pt x="113030" y="360680"/>
                </a:lnTo>
                <a:lnTo>
                  <a:pt x="111760" y="369570"/>
                </a:lnTo>
                <a:lnTo>
                  <a:pt x="109220" y="378460"/>
                </a:lnTo>
                <a:lnTo>
                  <a:pt x="107950" y="386080"/>
                </a:lnTo>
                <a:lnTo>
                  <a:pt x="105410" y="392430"/>
                </a:lnTo>
                <a:lnTo>
                  <a:pt x="104140" y="398780"/>
                </a:lnTo>
                <a:lnTo>
                  <a:pt x="101600" y="405130"/>
                </a:lnTo>
                <a:lnTo>
                  <a:pt x="99060" y="411480"/>
                </a:lnTo>
                <a:lnTo>
                  <a:pt x="97790" y="416560"/>
                </a:lnTo>
                <a:lnTo>
                  <a:pt x="93980" y="421640"/>
                </a:lnTo>
                <a:lnTo>
                  <a:pt x="92710" y="425450"/>
                </a:lnTo>
                <a:lnTo>
                  <a:pt x="90170" y="429260"/>
                </a:lnTo>
                <a:lnTo>
                  <a:pt x="87630" y="433070"/>
                </a:lnTo>
                <a:lnTo>
                  <a:pt x="85090" y="435610"/>
                </a:lnTo>
                <a:lnTo>
                  <a:pt x="78740" y="440690"/>
                </a:lnTo>
                <a:lnTo>
                  <a:pt x="76200" y="441960"/>
                </a:lnTo>
                <a:lnTo>
                  <a:pt x="72390" y="444500"/>
                </a:lnTo>
                <a:lnTo>
                  <a:pt x="68580" y="445770"/>
                </a:lnTo>
                <a:lnTo>
                  <a:pt x="66040" y="445770"/>
                </a:lnTo>
                <a:lnTo>
                  <a:pt x="63500" y="447040"/>
                </a:lnTo>
                <a:lnTo>
                  <a:pt x="609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7401560" y="5666740"/>
            <a:ext cx="52493" cy="243840"/>
          </a:xfrm>
          <a:custGeom>
            <a:avLst/>
            <a:gdLst/>
            <a:ahLst/>
            <a:cxnLst/>
            <a:rect l="l" t="t" r="r" b="b"/>
            <a:pathLst>
              <a:path w="39370" h="243839">
                <a:moveTo>
                  <a:pt x="0" y="0"/>
                </a:moveTo>
                <a:lnTo>
                  <a:pt x="0" y="243840"/>
                </a:lnTo>
                <a:lnTo>
                  <a:pt x="10159" y="243840"/>
                </a:lnTo>
                <a:lnTo>
                  <a:pt x="13969" y="243840"/>
                </a:lnTo>
                <a:lnTo>
                  <a:pt x="16509" y="243840"/>
                </a:lnTo>
                <a:lnTo>
                  <a:pt x="19050" y="243840"/>
                </a:lnTo>
                <a:lnTo>
                  <a:pt x="21589" y="242570"/>
                </a:lnTo>
                <a:lnTo>
                  <a:pt x="22859" y="241300"/>
                </a:lnTo>
                <a:lnTo>
                  <a:pt x="25400" y="238760"/>
                </a:lnTo>
                <a:lnTo>
                  <a:pt x="26669" y="237490"/>
                </a:lnTo>
                <a:lnTo>
                  <a:pt x="27939" y="234950"/>
                </a:lnTo>
                <a:lnTo>
                  <a:pt x="29209" y="233680"/>
                </a:lnTo>
                <a:lnTo>
                  <a:pt x="30479" y="232410"/>
                </a:lnTo>
                <a:lnTo>
                  <a:pt x="30479" y="231140"/>
                </a:lnTo>
                <a:lnTo>
                  <a:pt x="31750" y="229870"/>
                </a:lnTo>
                <a:lnTo>
                  <a:pt x="31750" y="227330"/>
                </a:lnTo>
                <a:lnTo>
                  <a:pt x="33019" y="226060"/>
                </a:lnTo>
                <a:lnTo>
                  <a:pt x="33019" y="222250"/>
                </a:lnTo>
                <a:lnTo>
                  <a:pt x="34289" y="217170"/>
                </a:lnTo>
                <a:lnTo>
                  <a:pt x="35559" y="212090"/>
                </a:lnTo>
                <a:lnTo>
                  <a:pt x="36829" y="207010"/>
                </a:lnTo>
                <a:lnTo>
                  <a:pt x="36829" y="200660"/>
                </a:lnTo>
                <a:lnTo>
                  <a:pt x="38100" y="198120"/>
                </a:lnTo>
                <a:lnTo>
                  <a:pt x="38100" y="195580"/>
                </a:lnTo>
                <a:lnTo>
                  <a:pt x="38100" y="187960"/>
                </a:lnTo>
                <a:lnTo>
                  <a:pt x="39369" y="179070"/>
                </a:lnTo>
                <a:lnTo>
                  <a:pt x="39369" y="76200"/>
                </a:lnTo>
                <a:lnTo>
                  <a:pt x="38100" y="64770"/>
                </a:lnTo>
                <a:lnTo>
                  <a:pt x="38100" y="52070"/>
                </a:lnTo>
                <a:lnTo>
                  <a:pt x="36829" y="46990"/>
                </a:lnTo>
                <a:lnTo>
                  <a:pt x="36829" y="41910"/>
                </a:lnTo>
                <a:lnTo>
                  <a:pt x="35559" y="36830"/>
                </a:lnTo>
                <a:lnTo>
                  <a:pt x="35559" y="33020"/>
                </a:lnTo>
                <a:lnTo>
                  <a:pt x="34289" y="30480"/>
                </a:lnTo>
                <a:lnTo>
                  <a:pt x="33019" y="25400"/>
                </a:lnTo>
                <a:lnTo>
                  <a:pt x="33019" y="22860"/>
                </a:lnTo>
                <a:lnTo>
                  <a:pt x="31750" y="20320"/>
                </a:lnTo>
                <a:lnTo>
                  <a:pt x="30479" y="17780"/>
                </a:lnTo>
                <a:lnTo>
                  <a:pt x="29209" y="15240"/>
                </a:lnTo>
                <a:lnTo>
                  <a:pt x="27939" y="12700"/>
                </a:lnTo>
                <a:lnTo>
                  <a:pt x="26669" y="10160"/>
                </a:lnTo>
                <a:lnTo>
                  <a:pt x="25400" y="8890"/>
                </a:lnTo>
                <a:lnTo>
                  <a:pt x="24129" y="6350"/>
                </a:lnTo>
                <a:lnTo>
                  <a:pt x="21589" y="3810"/>
                </a:lnTo>
                <a:lnTo>
                  <a:pt x="17779" y="1270"/>
                </a:lnTo>
                <a:lnTo>
                  <a:pt x="13969" y="0"/>
                </a:lnTo>
                <a:lnTo>
                  <a:pt x="10159" y="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7521787" y="5566409"/>
            <a:ext cx="189652" cy="44577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7521787" y="5565140"/>
            <a:ext cx="191347" cy="447040"/>
          </a:xfrm>
          <a:custGeom>
            <a:avLst/>
            <a:gdLst/>
            <a:ahLst/>
            <a:cxnLst/>
            <a:rect l="l" t="t" r="r" b="b"/>
            <a:pathLst>
              <a:path w="143510" h="447039">
                <a:moveTo>
                  <a:pt x="93980" y="373380"/>
                </a:moveTo>
                <a:lnTo>
                  <a:pt x="46989" y="373380"/>
                </a:lnTo>
                <a:lnTo>
                  <a:pt x="40639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0330" y="447040"/>
                </a:lnTo>
                <a:lnTo>
                  <a:pt x="9398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7596294" y="5681979"/>
            <a:ext cx="38945" cy="160020"/>
          </a:xfrm>
          <a:custGeom>
            <a:avLst/>
            <a:gdLst/>
            <a:ahLst/>
            <a:cxnLst/>
            <a:rect l="l" t="t" r="r" b="b"/>
            <a:pathLst>
              <a:path w="29210" h="160020">
                <a:moveTo>
                  <a:pt x="29209" y="160020"/>
                </a:moveTo>
                <a:lnTo>
                  <a:pt x="15239" y="0"/>
                </a:lnTo>
                <a:lnTo>
                  <a:pt x="0" y="160020"/>
                </a:lnTo>
                <a:lnTo>
                  <a:pt x="29209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7731761" y="5566409"/>
            <a:ext cx="172719" cy="44577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7731761" y="5565140"/>
            <a:ext cx="172719" cy="447040"/>
          </a:xfrm>
          <a:custGeom>
            <a:avLst/>
            <a:gdLst/>
            <a:ahLst/>
            <a:cxnLst/>
            <a:rect l="l" t="t" r="r" b="b"/>
            <a:pathLst>
              <a:path w="129539" h="447039">
                <a:moveTo>
                  <a:pt x="0" y="447040"/>
                </a:moveTo>
                <a:lnTo>
                  <a:pt x="0" y="0"/>
                </a:lnTo>
                <a:lnTo>
                  <a:pt x="67309" y="0"/>
                </a:lnTo>
                <a:lnTo>
                  <a:pt x="77469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7629" y="5080"/>
                </a:lnTo>
                <a:lnTo>
                  <a:pt x="91439" y="6350"/>
                </a:lnTo>
                <a:lnTo>
                  <a:pt x="93979" y="8890"/>
                </a:lnTo>
                <a:lnTo>
                  <a:pt x="96519" y="11430"/>
                </a:lnTo>
                <a:lnTo>
                  <a:pt x="99059" y="13970"/>
                </a:lnTo>
                <a:lnTo>
                  <a:pt x="101600" y="17780"/>
                </a:lnTo>
                <a:lnTo>
                  <a:pt x="104139" y="22860"/>
                </a:lnTo>
                <a:lnTo>
                  <a:pt x="105409" y="27940"/>
                </a:lnTo>
                <a:lnTo>
                  <a:pt x="107950" y="33020"/>
                </a:lnTo>
                <a:lnTo>
                  <a:pt x="109219" y="39370"/>
                </a:lnTo>
                <a:lnTo>
                  <a:pt x="111759" y="45720"/>
                </a:lnTo>
                <a:lnTo>
                  <a:pt x="113029" y="52070"/>
                </a:lnTo>
                <a:lnTo>
                  <a:pt x="114300" y="55880"/>
                </a:lnTo>
                <a:lnTo>
                  <a:pt x="114300" y="59690"/>
                </a:lnTo>
                <a:lnTo>
                  <a:pt x="115569" y="63500"/>
                </a:lnTo>
                <a:lnTo>
                  <a:pt x="115569" y="68580"/>
                </a:lnTo>
                <a:lnTo>
                  <a:pt x="116839" y="76200"/>
                </a:lnTo>
                <a:lnTo>
                  <a:pt x="118109" y="83820"/>
                </a:lnTo>
                <a:lnTo>
                  <a:pt x="118109" y="93980"/>
                </a:lnTo>
                <a:lnTo>
                  <a:pt x="118109" y="102870"/>
                </a:lnTo>
                <a:lnTo>
                  <a:pt x="119379" y="114300"/>
                </a:lnTo>
                <a:lnTo>
                  <a:pt x="119379" y="124460"/>
                </a:lnTo>
                <a:lnTo>
                  <a:pt x="119379" y="134620"/>
                </a:lnTo>
                <a:lnTo>
                  <a:pt x="118109" y="142240"/>
                </a:lnTo>
                <a:lnTo>
                  <a:pt x="118109" y="151130"/>
                </a:lnTo>
                <a:lnTo>
                  <a:pt x="118109" y="160020"/>
                </a:lnTo>
                <a:lnTo>
                  <a:pt x="116839" y="167640"/>
                </a:lnTo>
                <a:lnTo>
                  <a:pt x="116839" y="175260"/>
                </a:lnTo>
                <a:lnTo>
                  <a:pt x="115569" y="181610"/>
                </a:lnTo>
                <a:lnTo>
                  <a:pt x="114300" y="187960"/>
                </a:lnTo>
                <a:lnTo>
                  <a:pt x="113029" y="194310"/>
                </a:lnTo>
                <a:lnTo>
                  <a:pt x="111759" y="201930"/>
                </a:lnTo>
                <a:lnTo>
                  <a:pt x="110489" y="208280"/>
                </a:lnTo>
                <a:lnTo>
                  <a:pt x="109219" y="213360"/>
                </a:lnTo>
                <a:lnTo>
                  <a:pt x="107950" y="218440"/>
                </a:lnTo>
                <a:lnTo>
                  <a:pt x="105409" y="223520"/>
                </a:lnTo>
                <a:lnTo>
                  <a:pt x="10286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59" y="237490"/>
                </a:lnTo>
                <a:lnTo>
                  <a:pt x="96519" y="240030"/>
                </a:lnTo>
                <a:lnTo>
                  <a:pt x="95250" y="242570"/>
                </a:lnTo>
                <a:lnTo>
                  <a:pt x="92709" y="243840"/>
                </a:lnTo>
                <a:lnTo>
                  <a:pt x="91439" y="246380"/>
                </a:lnTo>
                <a:lnTo>
                  <a:pt x="87629" y="250190"/>
                </a:lnTo>
                <a:lnTo>
                  <a:pt x="90169" y="254000"/>
                </a:lnTo>
                <a:lnTo>
                  <a:pt x="92709" y="259080"/>
                </a:lnTo>
                <a:lnTo>
                  <a:pt x="95250" y="261620"/>
                </a:lnTo>
                <a:lnTo>
                  <a:pt x="96519" y="264160"/>
                </a:lnTo>
                <a:lnTo>
                  <a:pt x="97789" y="266700"/>
                </a:lnTo>
                <a:lnTo>
                  <a:pt x="99059" y="267970"/>
                </a:lnTo>
                <a:lnTo>
                  <a:pt x="99059" y="269240"/>
                </a:lnTo>
                <a:lnTo>
                  <a:pt x="100329" y="271780"/>
                </a:lnTo>
                <a:lnTo>
                  <a:pt x="100329" y="275590"/>
                </a:lnTo>
                <a:lnTo>
                  <a:pt x="102869" y="281940"/>
                </a:lnTo>
                <a:lnTo>
                  <a:pt x="104139" y="290830"/>
                </a:lnTo>
                <a:lnTo>
                  <a:pt x="106679" y="299720"/>
                </a:lnTo>
                <a:lnTo>
                  <a:pt x="107950" y="306070"/>
                </a:lnTo>
                <a:lnTo>
                  <a:pt x="109219" y="312420"/>
                </a:lnTo>
                <a:lnTo>
                  <a:pt x="110489" y="317500"/>
                </a:lnTo>
                <a:lnTo>
                  <a:pt x="129539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59689" y="298450"/>
                </a:lnTo>
                <a:lnTo>
                  <a:pt x="58419" y="29337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5879" y="281940"/>
                </a:lnTo>
                <a:lnTo>
                  <a:pt x="54609" y="278130"/>
                </a:lnTo>
                <a:lnTo>
                  <a:pt x="54609" y="275590"/>
                </a:lnTo>
                <a:lnTo>
                  <a:pt x="53339" y="273050"/>
                </a:lnTo>
                <a:lnTo>
                  <a:pt x="52069" y="271780"/>
                </a:lnTo>
                <a:lnTo>
                  <a:pt x="50800" y="269240"/>
                </a:lnTo>
                <a:lnTo>
                  <a:pt x="49529" y="267970"/>
                </a:lnTo>
                <a:lnTo>
                  <a:pt x="48259" y="266700"/>
                </a:lnTo>
                <a:lnTo>
                  <a:pt x="46989" y="266700"/>
                </a:lnTo>
                <a:lnTo>
                  <a:pt x="45719" y="265430"/>
                </a:lnTo>
                <a:lnTo>
                  <a:pt x="44450" y="265430"/>
                </a:lnTo>
                <a:lnTo>
                  <a:pt x="40639" y="265430"/>
                </a:lnTo>
                <a:lnTo>
                  <a:pt x="4063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7785945" y="5656579"/>
            <a:ext cx="50800" cy="90170"/>
          </a:xfrm>
          <a:custGeom>
            <a:avLst/>
            <a:gdLst/>
            <a:ahLst/>
            <a:cxnLst/>
            <a:rect l="l" t="t" r="r" b="b"/>
            <a:pathLst>
              <a:path w="38100" h="90170">
                <a:moveTo>
                  <a:pt x="0" y="90170"/>
                </a:moveTo>
                <a:lnTo>
                  <a:pt x="17779" y="90170"/>
                </a:lnTo>
                <a:lnTo>
                  <a:pt x="19050" y="90170"/>
                </a:lnTo>
                <a:lnTo>
                  <a:pt x="21589" y="88900"/>
                </a:lnTo>
                <a:lnTo>
                  <a:pt x="27939" y="83820"/>
                </a:lnTo>
                <a:lnTo>
                  <a:pt x="29210" y="83820"/>
                </a:lnTo>
                <a:lnTo>
                  <a:pt x="30479" y="81280"/>
                </a:lnTo>
                <a:lnTo>
                  <a:pt x="31750" y="78740"/>
                </a:lnTo>
                <a:lnTo>
                  <a:pt x="33019" y="77470"/>
                </a:lnTo>
                <a:lnTo>
                  <a:pt x="33019" y="74930"/>
                </a:lnTo>
                <a:lnTo>
                  <a:pt x="34289" y="72390"/>
                </a:lnTo>
                <a:lnTo>
                  <a:pt x="35560" y="69850"/>
                </a:lnTo>
                <a:lnTo>
                  <a:pt x="35560" y="67310"/>
                </a:lnTo>
                <a:lnTo>
                  <a:pt x="35560" y="63500"/>
                </a:lnTo>
                <a:lnTo>
                  <a:pt x="36829" y="60960"/>
                </a:lnTo>
                <a:lnTo>
                  <a:pt x="36829" y="57150"/>
                </a:lnTo>
                <a:lnTo>
                  <a:pt x="36829" y="54610"/>
                </a:lnTo>
                <a:lnTo>
                  <a:pt x="38100" y="50800"/>
                </a:lnTo>
                <a:lnTo>
                  <a:pt x="38100" y="46990"/>
                </a:lnTo>
                <a:lnTo>
                  <a:pt x="38100" y="43180"/>
                </a:lnTo>
                <a:lnTo>
                  <a:pt x="38100" y="38100"/>
                </a:lnTo>
                <a:lnTo>
                  <a:pt x="36829" y="34290"/>
                </a:lnTo>
                <a:lnTo>
                  <a:pt x="36829" y="31750"/>
                </a:lnTo>
                <a:lnTo>
                  <a:pt x="36829" y="29210"/>
                </a:lnTo>
                <a:lnTo>
                  <a:pt x="36829" y="27940"/>
                </a:lnTo>
                <a:lnTo>
                  <a:pt x="36829" y="25400"/>
                </a:lnTo>
                <a:lnTo>
                  <a:pt x="35560" y="22860"/>
                </a:lnTo>
                <a:lnTo>
                  <a:pt x="35560" y="21590"/>
                </a:lnTo>
                <a:lnTo>
                  <a:pt x="35560" y="17780"/>
                </a:lnTo>
                <a:lnTo>
                  <a:pt x="34289" y="13970"/>
                </a:lnTo>
                <a:lnTo>
                  <a:pt x="33019" y="10160"/>
                </a:lnTo>
                <a:lnTo>
                  <a:pt x="33019" y="8890"/>
                </a:lnTo>
                <a:lnTo>
                  <a:pt x="31750" y="7620"/>
                </a:lnTo>
                <a:lnTo>
                  <a:pt x="31750" y="6350"/>
                </a:lnTo>
                <a:lnTo>
                  <a:pt x="30479" y="5080"/>
                </a:lnTo>
                <a:lnTo>
                  <a:pt x="29210" y="3810"/>
                </a:lnTo>
                <a:lnTo>
                  <a:pt x="27939" y="1270"/>
                </a:lnTo>
                <a:lnTo>
                  <a:pt x="25400" y="0"/>
                </a:lnTo>
                <a:lnTo>
                  <a:pt x="22860" y="0"/>
                </a:lnTo>
                <a:lnTo>
                  <a:pt x="21589" y="0"/>
                </a:lnTo>
                <a:lnTo>
                  <a:pt x="17779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7923105" y="5566409"/>
            <a:ext cx="147320" cy="44577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7923106" y="5565140"/>
            <a:ext cx="147319" cy="447040"/>
          </a:xfrm>
          <a:custGeom>
            <a:avLst/>
            <a:gdLst/>
            <a:ahLst/>
            <a:cxnLst/>
            <a:rect l="l" t="t" r="r" b="b"/>
            <a:pathLst>
              <a:path w="110489" h="447039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40" y="95250"/>
                </a:lnTo>
                <a:lnTo>
                  <a:pt x="40640" y="167640"/>
                </a:lnTo>
                <a:lnTo>
                  <a:pt x="104140" y="167640"/>
                </a:lnTo>
                <a:lnTo>
                  <a:pt x="104140" y="259080"/>
                </a:lnTo>
                <a:lnTo>
                  <a:pt x="40640" y="259080"/>
                </a:lnTo>
                <a:lnTo>
                  <a:pt x="40640" y="345440"/>
                </a:lnTo>
                <a:lnTo>
                  <a:pt x="110490" y="345440"/>
                </a:lnTo>
                <a:lnTo>
                  <a:pt x="11049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8170334" y="5802630"/>
            <a:ext cx="67733" cy="9397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8170333" y="5801359"/>
            <a:ext cx="71120" cy="96520"/>
          </a:xfrm>
          <a:custGeom>
            <a:avLst/>
            <a:gdLst/>
            <a:ahLst/>
            <a:cxnLst/>
            <a:rect l="l" t="t" r="r" b="b"/>
            <a:pathLst>
              <a:path w="53339" h="96520">
                <a:moveTo>
                  <a:pt x="0" y="0"/>
                </a:moveTo>
                <a:lnTo>
                  <a:pt x="53339" y="0"/>
                </a:lnTo>
                <a:lnTo>
                  <a:pt x="53339" y="96519"/>
                </a:lnTo>
                <a:lnTo>
                  <a:pt x="0" y="96519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8349828" y="5567679"/>
            <a:ext cx="54185" cy="4445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8332894" y="5452109"/>
            <a:ext cx="88052" cy="8763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8349827" y="5565140"/>
            <a:ext cx="54187" cy="447040"/>
          </a:xfrm>
          <a:custGeom>
            <a:avLst/>
            <a:gdLst/>
            <a:ahLst/>
            <a:cxnLst/>
            <a:rect l="l" t="t" r="r" b="b"/>
            <a:pathLst>
              <a:path w="40639" h="447039">
                <a:moveTo>
                  <a:pt x="0" y="0"/>
                </a:moveTo>
                <a:lnTo>
                  <a:pt x="40639" y="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8326663" y="5446167"/>
            <a:ext cx="102205" cy="96974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8442960" y="5566409"/>
            <a:ext cx="169333" cy="44577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8442960" y="5565140"/>
            <a:ext cx="169333" cy="447040"/>
          </a:xfrm>
          <a:custGeom>
            <a:avLst/>
            <a:gdLst/>
            <a:ahLst/>
            <a:cxnLst/>
            <a:rect l="l" t="t" r="r" b="b"/>
            <a:pathLst>
              <a:path w="127000" h="447039">
                <a:moveTo>
                  <a:pt x="0" y="0"/>
                </a:moveTo>
                <a:lnTo>
                  <a:pt x="38100" y="0"/>
                </a:lnTo>
                <a:lnTo>
                  <a:pt x="88900" y="247650"/>
                </a:lnTo>
                <a:lnTo>
                  <a:pt x="88900" y="0"/>
                </a:lnTo>
                <a:lnTo>
                  <a:pt x="127000" y="0"/>
                </a:lnTo>
                <a:lnTo>
                  <a:pt x="127000" y="447040"/>
                </a:lnTo>
                <a:lnTo>
                  <a:pt x="88900" y="447040"/>
                </a:lnTo>
                <a:lnTo>
                  <a:pt x="39369" y="201930"/>
                </a:lnTo>
                <a:lnTo>
                  <a:pt x="3936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8630920" y="5566409"/>
            <a:ext cx="191347" cy="445770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8630920" y="5565140"/>
            <a:ext cx="191347" cy="447040"/>
          </a:xfrm>
          <a:custGeom>
            <a:avLst/>
            <a:gdLst/>
            <a:ahLst/>
            <a:cxnLst/>
            <a:rect l="l" t="t" r="r" b="b"/>
            <a:pathLst>
              <a:path w="143509" h="447039">
                <a:moveTo>
                  <a:pt x="0" y="0"/>
                </a:moveTo>
                <a:lnTo>
                  <a:pt x="43180" y="0"/>
                </a:lnTo>
                <a:lnTo>
                  <a:pt x="73660" y="322580"/>
                </a:lnTo>
                <a:lnTo>
                  <a:pt x="101600" y="0"/>
                </a:lnTo>
                <a:lnTo>
                  <a:pt x="143510" y="0"/>
                </a:lnTo>
                <a:lnTo>
                  <a:pt x="95250" y="447040"/>
                </a:lnTo>
                <a:lnTo>
                  <a:pt x="5080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8823960" y="5445759"/>
            <a:ext cx="191345" cy="56642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8823959" y="5565140"/>
            <a:ext cx="191347" cy="447040"/>
          </a:xfrm>
          <a:custGeom>
            <a:avLst/>
            <a:gdLst/>
            <a:ahLst/>
            <a:cxnLst/>
            <a:rect l="l" t="t" r="r" b="b"/>
            <a:pathLst>
              <a:path w="143509" h="447039">
                <a:moveTo>
                  <a:pt x="93979" y="373380"/>
                </a:moveTo>
                <a:lnTo>
                  <a:pt x="46989" y="373380"/>
                </a:lnTo>
                <a:lnTo>
                  <a:pt x="41909" y="447040"/>
                </a:lnTo>
                <a:lnTo>
                  <a:pt x="0" y="447040"/>
                </a:lnTo>
                <a:lnTo>
                  <a:pt x="49529" y="0"/>
                </a:lnTo>
                <a:lnTo>
                  <a:pt x="93979" y="0"/>
                </a:lnTo>
                <a:lnTo>
                  <a:pt x="143509" y="447040"/>
                </a:lnTo>
                <a:lnTo>
                  <a:pt x="100329" y="447040"/>
                </a:lnTo>
                <a:lnTo>
                  <a:pt x="93979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8900159" y="5681979"/>
            <a:ext cx="37253" cy="160020"/>
          </a:xfrm>
          <a:custGeom>
            <a:avLst/>
            <a:gdLst/>
            <a:ahLst/>
            <a:cxnLst/>
            <a:rect l="l" t="t" r="r" b="b"/>
            <a:pathLst>
              <a:path w="27940" h="160020">
                <a:moveTo>
                  <a:pt x="27939" y="160020"/>
                </a:moveTo>
                <a:lnTo>
                  <a:pt x="13970" y="0"/>
                </a:lnTo>
                <a:lnTo>
                  <a:pt x="0" y="160020"/>
                </a:lnTo>
                <a:lnTo>
                  <a:pt x="27939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8871917" y="5439817"/>
            <a:ext cx="93739" cy="10205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9166013" y="5566409"/>
            <a:ext cx="191345" cy="445770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9166012" y="5565140"/>
            <a:ext cx="191347" cy="447040"/>
          </a:xfrm>
          <a:custGeom>
            <a:avLst/>
            <a:gdLst/>
            <a:ahLst/>
            <a:cxnLst/>
            <a:rect l="l" t="t" r="r" b="b"/>
            <a:pathLst>
              <a:path w="143509" h="447039">
                <a:moveTo>
                  <a:pt x="95250" y="373380"/>
                </a:moveTo>
                <a:lnTo>
                  <a:pt x="48260" y="373380"/>
                </a:lnTo>
                <a:lnTo>
                  <a:pt x="41910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1600" y="447040"/>
                </a:lnTo>
                <a:lnTo>
                  <a:pt x="9525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9242213" y="5681979"/>
            <a:ext cx="38945" cy="160020"/>
          </a:xfrm>
          <a:custGeom>
            <a:avLst/>
            <a:gdLst/>
            <a:ahLst/>
            <a:cxnLst/>
            <a:rect l="l" t="t" r="r" b="b"/>
            <a:pathLst>
              <a:path w="29209" h="160020">
                <a:moveTo>
                  <a:pt x="29210" y="160020"/>
                </a:moveTo>
                <a:lnTo>
                  <a:pt x="13970" y="0"/>
                </a:lnTo>
                <a:lnTo>
                  <a:pt x="0" y="160020"/>
                </a:lnTo>
                <a:lnTo>
                  <a:pt x="29210" y="16002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9375987" y="5566409"/>
            <a:ext cx="174412" cy="445770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9375987" y="5565140"/>
            <a:ext cx="174413" cy="447040"/>
          </a:xfrm>
          <a:custGeom>
            <a:avLst/>
            <a:gdLst/>
            <a:ahLst/>
            <a:cxnLst/>
            <a:rect l="l" t="t" r="r" b="b"/>
            <a:pathLst>
              <a:path w="130809" h="447039">
                <a:moveTo>
                  <a:pt x="0" y="447040"/>
                </a:moveTo>
                <a:lnTo>
                  <a:pt x="0" y="0"/>
                </a:lnTo>
                <a:lnTo>
                  <a:pt x="68579" y="0"/>
                </a:lnTo>
                <a:lnTo>
                  <a:pt x="77469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8900" y="5080"/>
                </a:lnTo>
                <a:lnTo>
                  <a:pt x="91439" y="6350"/>
                </a:lnTo>
                <a:lnTo>
                  <a:pt x="93979" y="8890"/>
                </a:lnTo>
                <a:lnTo>
                  <a:pt x="96519" y="11430"/>
                </a:lnTo>
                <a:lnTo>
                  <a:pt x="99059" y="13970"/>
                </a:lnTo>
                <a:lnTo>
                  <a:pt x="101600" y="17780"/>
                </a:lnTo>
                <a:lnTo>
                  <a:pt x="104139" y="22860"/>
                </a:lnTo>
                <a:lnTo>
                  <a:pt x="106679" y="27940"/>
                </a:lnTo>
                <a:lnTo>
                  <a:pt x="107950" y="33020"/>
                </a:lnTo>
                <a:lnTo>
                  <a:pt x="110489" y="39370"/>
                </a:lnTo>
                <a:lnTo>
                  <a:pt x="111759" y="45720"/>
                </a:lnTo>
                <a:lnTo>
                  <a:pt x="113029" y="52070"/>
                </a:lnTo>
                <a:lnTo>
                  <a:pt x="114300" y="55880"/>
                </a:lnTo>
                <a:lnTo>
                  <a:pt x="115569" y="59690"/>
                </a:lnTo>
                <a:lnTo>
                  <a:pt x="115569" y="63500"/>
                </a:lnTo>
                <a:lnTo>
                  <a:pt x="116839" y="68580"/>
                </a:lnTo>
                <a:lnTo>
                  <a:pt x="116839" y="76200"/>
                </a:lnTo>
                <a:lnTo>
                  <a:pt x="118109" y="83820"/>
                </a:lnTo>
                <a:lnTo>
                  <a:pt x="118109" y="93980"/>
                </a:lnTo>
                <a:lnTo>
                  <a:pt x="119379" y="102870"/>
                </a:lnTo>
                <a:lnTo>
                  <a:pt x="119379" y="114300"/>
                </a:lnTo>
                <a:lnTo>
                  <a:pt x="119379" y="124460"/>
                </a:lnTo>
                <a:lnTo>
                  <a:pt x="119379" y="134620"/>
                </a:lnTo>
                <a:lnTo>
                  <a:pt x="119379" y="142240"/>
                </a:lnTo>
                <a:lnTo>
                  <a:pt x="118109" y="151130"/>
                </a:lnTo>
                <a:lnTo>
                  <a:pt x="118109" y="160020"/>
                </a:lnTo>
                <a:lnTo>
                  <a:pt x="118109" y="167640"/>
                </a:lnTo>
                <a:lnTo>
                  <a:pt x="116839" y="175260"/>
                </a:lnTo>
                <a:lnTo>
                  <a:pt x="115569" y="181610"/>
                </a:lnTo>
                <a:lnTo>
                  <a:pt x="115569" y="187960"/>
                </a:lnTo>
                <a:lnTo>
                  <a:pt x="113029" y="194310"/>
                </a:lnTo>
                <a:lnTo>
                  <a:pt x="113029" y="201930"/>
                </a:lnTo>
                <a:lnTo>
                  <a:pt x="111759" y="208280"/>
                </a:lnTo>
                <a:lnTo>
                  <a:pt x="109219" y="213360"/>
                </a:lnTo>
                <a:lnTo>
                  <a:pt x="107950" y="218440"/>
                </a:lnTo>
                <a:lnTo>
                  <a:pt x="106679" y="223520"/>
                </a:lnTo>
                <a:lnTo>
                  <a:pt x="10413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59" y="237490"/>
                </a:lnTo>
                <a:lnTo>
                  <a:pt x="97789" y="240030"/>
                </a:lnTo>
                <a:lnTo>
                  <a:pt x="96519" y="242570"/>
                </a:lnTo>
                <a:lnTo>
                  <a:pt x="93979" y="243840"/>
                </a:lnTo>
                <a:lnTo>
                  <a:pt x="91439" y="246380"/>
                </a:lnTo>
                <a:lnTo>
                  <a:pt x="87629" y="250190"/>
                </a:lnTo>
                <a:lnTo>
                  <a:pt x="91439" y="254000"/>
                </a:lnTo>
                <a:lnTo>
                  <a:pt x="93979" y="259080"/>
                </a:lnTo>
                <a:lnTo>
                  <a:pt x="95250" y="261620"/>
                </a:lnTo>
                <a:lnTo>
                  <a:pt x="96519" y="261620"/>
                </a:lnTo>
                <a:lnTo>
                  <a:pt x="97789" y="264160"/>
                </a:lnTo>
                <a:lnTo>
                  <a:pt x="97789" y="266700"/>
                </a:lnTo>
                <a:lnTo>
                  <a:pt x="99059" y="266700"/>
                </a:lnTo>
                <a:lnTo>
                  <a:pt x="99059" y="267970"/>
                </a:lnTo>
                <a:lnTo>
                  <a:pt x="99059" y="269240"/>
                </a:lnTo>
                <a:lnTo>
                  <a:pt x="100329" y="271780"/>
                </a:lnTo>
                <a:lnTo>
                  <a:pt x="101600" y="275590"/>
                </a:lnTo>
                <a:lnTo>
                  <a:pt x="102869" y="281940"/>
                </a:lnTo>
                <a:lnTo>
                  <a:pt x="105409" y="290830"/>
                </a:lnTo>
                <a:lnTo>
                  <a:pt x="106679" y="299720"/>
                </a:lnTo>
                <a:lnTo>
                  <a:pt x="109219" y="306070"/>
                </a:lnTo>
                <a:lnTo>
                  <a:pt x="109219" y="312420"/>
                </a:lnTo>
                <a:lnTo>
                  <a:pt x="110489" y="317500"/>
                </a:lnTo>
                <a:lnTo>
                  <a:pt x="130809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60959" y="298450"/>
                </a:lnTo>
                <a:lnTo>
                  <a:pt x="59689" y="29337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7150" y="281940"/>
                </a:lnTo>
                <a:lnTo>
                  <a:pt x="55879" y="278130"/>
                </a:lnTo>
                <a:lnTo>
                  <a:pt x="54609" y="275590"/>
                </a:lnTo>
                <a:lnTo>
                  <a:pt x="53339" y="273050"/>
                </a:lnTo>
                <a:lnTo>
                  <a:pt x="52069" y="271780"/>
                </a:lnTo>
                <a:lnTo>
                  <a:pt x="50800" y="269240"/>
                </a:lnTo>
                <a:lnTo>
                  <a:pt x="49529" y="267970"/>
                </a:lnTo>
                <a:lnTo>
                  <a:pt x="48259" y="266700"/>
                </a:lnTo>
                <a:lnTo>
                  <a:pt x="46989" y="266700"/>
                </a:lnTo>
                <a:lnTo>
                  <a:pt x="45719" y="265430"/>
                </a:lnTo>
                <a:lnTo>
                  <a:pt x="44450" y="265430"/>
                </a:lnTo>
                <a:lnTo>
                  <a:pt x="41909" y="265430"/>
                </a:lnTo>
                <a:lnTo>
                  <a:pt x="4190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9431867" y="5656579"/>
            <a:ext cx="49107" cy="90170"/>
          </a:xfrm>
          <a:custGeom>
            <a:avLst/>
            <a:gdLst/>
            <a:ahLst/>
            <a:cxnLst/>
            <a:rect l="l" t="t" r="r" b="b"/>
            <a:pathLst>
              <a:path w="36829" h="90170">
                <a:moveTo>
                  <a:pt x="0" y="90170"/>
                </a:moveTo>
                <a:lnTo>
                  <a:pt x="16509" y="90170"/>
                </a:lnTo>
                <a:lnTo>
                  <a:pt x="17779" y="90170"/>
                </a:lnTo>
                <a:lnTo>
                  <a:pt x="19050" y="90170"/>
                </a:lnTo>
                <a:lnTo>
                  <a:pt x="20320" y="88900"/>
                </a:lnTo>
                <a:lnTo>
                  <a:pt x="27940" y="83820"/>
                </a:lnTo>
                <a:lnTo>
                  <a:pt x="29209" y="81280"/>
                </a:lnTo>
                <a:lnTo>
                  <a:pt x="30479" y="81280"/>
                </a:lnTo>
                <a:lnTo>
                  <a:pt x="30479" y="78740"/>
                </a:lnTo>
                <a:lnTo>
                  <a:pt x="31750" y="77470"/>
                </a:lnTo>
                <a:lnTo>
                  <a:pt x="33020" y="74930"/>
                </a:lnTo>
                <a:lnTo>
                  <a:pt x="33020" y="72390"/>
                </a:lnTo>
                <a:lnTo>
                  <a:pt x="34290" y="69850"/>
                </a:lnTo>
                <a:lnTo>
                  <a:pt x="34290" y="67310"/>
                </a:lnTo>
                <a:lnTo>
                  <a:pt x="35559" y="63500"/>
                </a:lnTo>
                <a:lnTo>
                  <a:pt x="35559" y="60960"/>
                </a:lnTo>
                <a:lnTo>
                  <a:pt x="35559" y="57150"/>
                </a:lnTo>
                <a:lnTo>
                  <a:pt x="35559" y="54610"/>
                </a:lnTo>
                <a:lnTo>
                  <a:pt x="36829" y="50800"/>
                </a:lnTo>
                <a:lnTo>
                  <a:pt x="36829" y="46990"/>
                </a:lnTo>
                <a:lnTo>
                  <a:pt x="36829" y="43180"/>
                </a:lnTo>
                <a:lnTo>
                  <a:pt x="36829" y="38100"/>
                </a:lnTo>
                <a:lnTo>
                  <a:pt x="35559" y="34290"/>
                </a:lnTo>
                <a:lnTo>
                  <a:pt x="35559" y="21590"/>
                </a:lnTo>
                <a:lnTo>
                  <a:pt x="34290" y="17780"/>
                </a:lnTo>
                <a:lnTo>
                  <a:pt x="33020" y="13970"/>
                </a:lnTo>
                <a:lnTo>
                  <a:pt x="33020" y="10160"/>
                </a:lnTo>
                <a:lnTo>
                  <a:pt x="31750" y="8890"/>
                </a:lnTo>
                <a:lnTo>
                  <a:pt x="31750" y="7620"/>
                </a:lnTo>
                <a:lnTo>
                  <a:pt x="30479" y="6350"/>
                </a:lnTo>
                <a:lnTo>
                  <a:pt x="30479" y="5080"/>
                </a:lnTo>
                <a:lnTo>
                  <a:pt x="27940" y="3810"/>
                </a:lnTo>
                <a:lnTo>
                  <a:pt x="26670" y="1270"/>
                </a:lnTo>
                <a:lnTo>
                  <a:pt x="24129" y="0"/>
                </a:lnTo>
                <a:lnTo>
                  <a:pt x="22859" y="0"/>
                </a:lnTo>
                <a:lnTo>
                  <a:pt x="20320" y="0"/>
                </a:lnTo>
                <a:lnTo>
                  <a:pt x="17779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9567334" y="5566409"/>
            <a:ext cx="140545" cy="445770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9567333" y="5565140"/>
            <a:ext cx="142240" cy="447040"/>
          </a:xfrm>
          <a:custGeom>
            <a:avLst/>
            <a:gdLst/>
            <a:ahLst/>
            <a:cxnLst/>
            <a:rect l="l" t="t" r="r" b="b"/>
            <a:pathLst>
              <a:path w="106679" h="447039">
                <a:moveTo>
                  <a:pt x="0" y="0"/>
                </a:moveTo>
                <a:lnTo>
                  <a:pt x="106679" y="0"/>
                </a:lnTo>
                <a:lnTo>
                  <a:pt x="106679" y="95250"/>
                </a:lnTo>
                <a:lnTo>
                  <a:pt x="40640" y="95250"/>
                </a:lnTo>
                <a:lnTo>
                  <a:pt x="40640" y="167640"/>
                </a:lnTo>
                <a:lnTo>
                  <a:pt x="104140" y="167640"/>
                </a:lnTo>
                <a:lnTo>
                  <a:pt x="104140" y="259080"/>
                </a:lnTo>
                <a:lnTo>
                  <a:pt x="40640" y="259080"/>
                </a:lnTo>
                <a:lnTo>
                  <a:pt x="40640" y="345440"/>
                </a:lnTo>
                <a:lnTo>
                  <a:pt x="106679" y="345440"/>
                </a:lnTo>
                <a:lnTo>
                  <a:pt x="10667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3134361" y="6191250"/>
            <a:ext cx="54185" cy="445770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3117427" y="6075680"/>
            <a:ext cx="88053" cy="8762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3134360" y="6189979"/>
            <a:ext cx="54187" cy="447040"/>
          </a:xfrm>
          <a:custGeom>
            <a:avLst/>
            <a:gdLst/>
            <a:ahLst/>
            <a:cxnLst/>
            <a:rect l="l" t="t" r="r" b="b"/>
            <a:pathLst>
              <a:path w="40639" h="447040">
                <a:moveTo>
                  <a:pt x="0" y="0"/>
                </a:moveTo>
                <a:lnTo>
                  <a:pt x="40640" y="0"/>
                </a:lnTo>
                <a:lnTo>
                  <a:pt x="4064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3111196" y="6071007"/>
            <a:ext cx="102205" cy="96974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3227494" y="6191250"/>
            <a:ext cx="169333" cy="445770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3227494" y="6189979"/>
            <a:ext cx="169333" cy="447040"/>
          </a:xfrm>
          <a:custGeom>
            <a:avLst/>
            <a:gdLst/>
            <a:ahLst/>
            <a:cxnLst/>
            <a:rect l="l" t="t" r="r" b="b"/>
            <a:pathLst>
              <a:path w="127000" h="447040">
                <a:moveTo>
                  <a:pt x="0" y="0"/>
                </a:moveTo>
                <a:lnTo>
                  <a:pt x="38100" y="0"/>
                </a:lnTo>
                <a:lnTo>
                  <a:pt x="88900" y="246380"/>
                </a:lnTo>
                <a:lnTo>
                  <a:pt x="88900" y="0"/>
                </a:lnTo>
                <a:lnTo>
                  <a:pt x="127000" y="0"/>
                </a:lnTo>
                <a:lnTo>
                  <a:pt x="127000" y="447040"/>
                </a:lnTo>
                <a:lnTo>
                  <a:pt x="88900" y="447040"/>
                </a:lnTo>
                <a:lnTo>
                  <a:pt x="39369" y="200660"/>
                </a:lnTo>
                <a:lnTo>
                  <a:pt x="3936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3508586" y="6182359"/>
            <a:ext cx="171025" cy="46101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3508586" y="6181090"/>
            <a:ext cx="172719" cy="463550"/>
          </a:xfrm>
          <a:custGeom>
            <a:avLst/>
            <a:gdLst/>
            <a:ahLst/>
            <a:cxnLst/>
            <a:rect l="l" t="t" r="r" b="b"/>
            <a:pathLst>
              <a:path w="129539" h="463550">
                <a:moveTo>
                  <a:pt x="93980" y="273050"/>
                </a:moveTo>
                <a:lnTo>
                  <a:pt x="129540" y="308610"/>
                </a:lnTo>
                <a:lnTo>
                  <a:pt x="128270" y="321310"/>
                </a:lnTo>
                <a:lnTo>
                  <a:pt x="127000" y="334010"/>
                </a:lnTo>
                <a:lnTo>
                  <a:pt x="125730" y="344170"/>
                </a:lnTo>
                <a:lnTo>
                  <a:pt x="124460" y="355600"/>
                </a:lnTo>
                <a:lnTo>
                  <a:pt x="123190" y="367030"/>
                </a:lnTo>
                <a:lnTo>
                  <a:pt x="121920" y="377190"/>
                </a:lnTo>
                <a:lnTo>
                  <a:pt x="119380" y="384810"/>
                </a:lnTo>
                <a:lnTo>
                  <a:pt x="118110" y="393700"/>
                </a:lnTo>
                <a:lnTo>
                  <a:pt x="115570" y="402590"/>
                </a:lnTo>
                <a:lnTo>
                  <a:pt x="114300" y="410210"/>
                </a:lnTo>
                <a:lnTo>
                  <a:pt x="111760" y="417830"/>
                </a:lnTo>
                <a:lnTo>
                  <a:pt x="109220" y="422910"/>
                </a:lnTo>
                <a:lnTo>
                  <a:pt x="106680" y="430530"/>
                </a:lnTo>
                <a:lnTo>
                  <a:pt x="104140" y="435610"/>
                </a:lnTo>
                <a:lnTo>
                  <a:pt x="101600" y="440690"/>
                </a:lnTo>
                <a:lnTo>
                  <a:pt x="99060" y="445770"/>
                </a:lnTo>
                <a:lnTo>
                  <a:pt x="95250" y="449580"/>
                </a:lnTo>
                <a:lnTo>
                  <a:pt x="92710" y="453390"/>
                </a:lnTo>
                <a:lnTo>
                  <a:pt x="88900" y="455930"/>
                </a:lnTo>
                <a:lnTo>
                  <a:pt x="86360" y="458470"/>
                </a:lnTo>
                <a:lnTo>
                  <a:pt x="81280" y="461010"/>
                </a:lnTo>
                <a:lnTo>
                  <a:pt x="77470" y="462280"/>
                </a:lnTo>
                <a:lnTo>
                  <a:pt x="73660" y="463550"/>
                </a:lnTo>
                <a:lnTo>
                  <a:pt x="69850" y="463550"/>
                </a:lnTo>
                <a:lnTo>
                  <a:pt x="64770" y="463550"/>
                </a:lnTo>
                <a:lnTo>
                  <a:pt x="59690" y="462280"/>
                </a:lnTo>
                <a:lnTo>
                  <a:pt x="54610" y="461010"/>
                </a:lnTo>
                <a:lnTo>
                  <a:pt x="49530" y="458470"/>
                </a:lnTo>
                <a:lnTo>
                  <a:pt x="45720" y="454660"/>
                </a:lnTo>
                <a:lnTo>
                  <a:pt x="41910" y="450850"/>
                </a:lnTo>
                <a:lnTo>
                  <a:pt x="38100" y="447040"/>
                </a:lnTo>
                <a:lnTo>
                  <a:pt x="34290" y="441960"/>
                </a:lnTo>
                <a:lnTo>
                  <a:pt x="30480" y="435610"/>
                </a:lnTo>
                <a:lnTo>
                  <a:pt x="27940" y="427990"/>
                </a:lnTo>
                <a:lnTo>
                  <a:pt x="24130" y="421640"/>
                </a:lnTo>
                <a:lnTo>
                  <a:pt x="21590" y="412750"/>
                </a:lnTo>
                <a:lnTo>
                  <a:pt x="19050" y="402590"/>
                </a:lnTo>
                <a:lnTo>
                  <a:pt x="15240" y="391160"/>
                </a:lnTo>
                <a:lnTo>
                  <a:pt x="7620" y="353060"/>
                </a:lnTo>
                <a:lnTo>
                  <a:pt x="5080" y="323850"/>
                </a:lnTo>
                <a:lnTo>
                  <a:pt x="2540" y="306070"/>
                </a:lnTo>
                <a:lnTo>
                  <a:pt x="2540" y="289560"/>
                </a:lnTo>
                <a:lnTo>
                  <a:pt x="1270" y="270510"/>
                </a:lnTo>
                <a:lnTo>
                  <a:pt x="0" y="251460"/>
                </a:lnTo>
                <a:lnTo>
                  <a:pt x="0" y="231140"/>
                </a:lnTo>
                <a:lnTo>
                  <a:pt x="1270" y="204470"/>
                </a:lnTo>
                <a:lnTo>
                  <a:pt x="1270" y="179070"/>
                </a:lnTo>
                <a:lnTo>
                  <a:pt x="2540" y="154940"/>
                </a:lnTo>
                <a:lnTo>
                  <a:pt x="5080" y="133350"/>
                </a:lnTo>
                <a:lnTo>
                  <a:pt x="6350" y="121920"/>
                </a:lnTo>
                <a:lnTo>
                  <a:pt x="7620" y="113030"/>
                </a:lnTo>
                <a:lnTo>
                  <a:pt x="8890" y="102870"/>
                </a:lnTo>
                <a:lnTo>
                  <a:pt x="10160" y="93980"/>
                </a:lnTo>
                <a:lnTo>
                  <a:pt x="12700" y="83820"/>
                </a:lnTo>
                <a:lnTo>
                  <a:pt x="13970" y="76200"/>
                </a:lnTo>
                <a:lnTo>
                  <a:pt x="16510" y="68580"/>
                </a:lnTo>
                <a:lnTo>
                  <a:pt x="17780" y="60960"/>
                </a:lnTo>
                <a:lnTo>
                  <a:pt x="20320" y="53340"/>
                </a:lnTo>
                <a:lnTo>
                  <a:pt x="22860" y="45720"/>
                </a:lnTo>
                <a:lnTo>
                  <a:pt x="25400" y="39370"/>
                </a:lnTo>
                <a:lnTo>
                  <a:pt x="27940" y="33020"/>
                </a:lnTo>
                <a:lnTo>
                  <a:pt x="30480" y="29210"/>
                </a:lnTo>
                <a:lnTo>
                  <a:pt x="33020" y="24130"/>
                </a:lnTo>
                <a:lnTo>
                  <a:pt x="35560" y="19050"/>
                </a:lnTo>
                <a:lnTo>
                  <a:pt x="39370" y="15240"/>
                </a:lnTo>
                <a:lnTo>
                  <a:pt x="45720" y="8890"/>
                </a:lnTo>
                <a:lnTo>
                  <a:pt x="52070" y="3810"/>
                </a:lnTo>
                <a:lnTo>
                  <a:pt x="59690" y="1270"/>
                </a:lnTo>
                <a:lnTo>
                  <a:pt x="67310" y="0"/>
                </a:lnTo>
                <a:lnTo>
                  <a:pt x="73660" y="0"/>
                </a:lnTo>
                <a:lnTo>
                  <a:pt x="78740" y="2540"/>
                </a:lnTo>
                <a:lnTo>
                  <a:pt x="85090" y="5080"/>
                </a:lnTo>
                <a:lnTo>
                  <a:pt x="106680" y="35560"/>
                </a:lnTo>
                <a:lnTo>
                  <a:pt x="109220" y="39370"/>
                </a:lnTo>
                <a:lnTo>
                  <a:pt x="110490" y="43180"/>
                </a:lnTo>
                <a:lnTo>
                  <a:pt x="113030" y="54610"/>
                </a:lnTo>
                <a:lnTo>
                  <a:pt x="116840" y="66040"/>
                </a:lnTo>
                <a:lnTo>
                  <a:pt x="119380" y="78740"/>
                </a:lnTo>
                <a:lnTo>
                  <a:pt x="121920" y="91440"/>
                </a:lnTo>
                <a:lnTo>
                  <a:pt x="124460" y="106680"/>
                </a:lnTo>
                <a:lnTo>
                  <a:pt x="125730" y="121920"/>
                </a:lnTo>
                <a:lnTo>
                  <a:pt x="128270" y="139700"/>
                </a:lnTo>
                <a:lnTo>
                  <a:pt x="91440" y="166370"/>
                </a:lnTo>
                <a:lnTo>
                  <a:pt x="91440" y="162560"/>
                </a:lnTo>
                <a:lnTo>
                  <a:pt x="91440" y="157480"/>
                </a:lnTo>
                <a:lnTo>
                  <a:pt x="90170" y="153670"/>
                </a:lnTo>
                <a:lnTo>
                  <a:pt x="90170" y="149860"/>
                </a:lnTo>
                <a:lnTo>
                  <a:pt x="88900" y="146050"/>
                </a:lnTo>
                <a:lnTo>
                  <a:pt x="88900" y="142240"/>
                </a:lnTo>
                <a:lnTo>
                  <a:pt x="88900" y="139700"/>
                </a:lnTo>
                <a:lnTo>
                  <a:pt x="87630" y="137160"/>
                </a:lnTo>
                <a:lnTo>
                  <a:pt x="87630" y="133350"/>
                </a:lnTo>
                <a:lnTo>
                  <a:pt x="86360" y="129540"/>
                </a:lnTo>
                <a:lnTo>
                  <a:pt x="85090" y="125730"/>
                </a:lnTo>
                <a:lnTo>
                  <a:pt x="83820" y="123190"/>
                </a:lnTo>
                <a:lnTo>
                  <a:pt x="83820" y="119380"/>
                </a:lnTo>
                <a:lnTo>
                  <a:pt x="81280" y="116840"/>
                </a:lnTo>
                <a:lnTo>
                  <a:pt x="80010" y="115570"/>
                </a:lnTo>
                <a:lnTo>
                  <a:pt x="78740" y="113030"/>
                </a:lnTo>
                <a:lnTo>
                  <a:pt x="78740" y="110490"/>
                </a:lnTo>
                <a:lnTo>
                  <a:pt x="77470" y="109220"/>
                </a:lnTo>
                <a:lnTo>
                  <a:pt x="74930" y="107950"/>
                </a:lnTo>
                <a:lnTo>
                  <a:pt x="74930" y="106680"/>
                </a:lnTo>
                <a:lnTo>
                  <a:pt x="72390" y="105410"/>
                </a:lnTo>
                <a:lnTo>
                  <a:pt x="71120" y="104140"/>
                </a:lnTo>
                <a:lnTo>
                  <a:pt x="69850" y="104140"/>
                </a:lnTo>
                <a:lnTo>
                  <a:pt x="68580" y="104140"/>
                </a:lnTo>
                <a:lnTo>
                  <a:pt x="67310" y="104140"/>
                </a:lnTo>
                <a:lnTo>
                  <a:pt x="64770" y="104140"/>
                </a:lnTo>
                <a:lnTo>
                  <a:pt x="63500" y="105410"/>
                </a:lnTo>
                <a:lnTo>
                  <a:pt x="62230" y="106680"/>
                </a:lnTo>
                <a:lnTo>
                  <a:pt x="60960" y="107950"/>
                </a:lnTo>
                <a:lnTo>
                  <a:pt x="59690" y="109220"/>
                </a:lnTo>
                <a:lnTo>
                  <a:pt x="57150" y="111760"/>
                </a:lnTo>
                <a:lnTo>
                  <a:pt x="55880" y="114300"/>
                </a:lnTo>
                <a:lnTo>
                  <a:pt x="54610" y="116840"/>
                </a:lnTo>
                <a:lnTo>
                  <a:pt x="53340" y="119380"/>
                </a:lnTo>
                <a:lnTo>
                  <a:pt x="52070" y="121920"/>
                </a:lnTo>
                <a:lnTo>
                  <a:pt x="50800" y="124460"/>
                </a:lnTo>
                <a:lnTo>
                  <a:pt x="49530" y="128270"/>
                </a:lnTo>
                <a:lnTo>
                  <a:pt x="48260" y="133350"/>
                </a:lnTo>
                <a:lnTo>
                  <a:pt x="48260" y="137160"/>
                </a:lnTo>
                <a:lnTo>
                  <a:pt x="46990" y="142240"/>
                </a:lnTo>
                <a:lnTo>
                  <a:pt x="45720" y="146050"/>
                </a:lnTo>
                <a:lnTo>
                  <a:pt x="45720" y="149860"/>
                </a:lnTo>
                <a:lnTo>
                  <a:pt x="45720" y="153670"/>
                </a:lnTo>
                <a:lnTo>
                  <a:pt x="44450" y="158750"/>
                </a:lnTo>
                <a:lnTo>
                  <a:pt x="43180" y="167640"/>
                </a:lnTo>
                <a:lnTo>
                  <a:pt x="43180" y="177800"/>
                </a:lnTo>
                <a:lnTo>
                  <a:pt x="41910" y="189230"/>
                </a:lnTo>
                <a:lnTo>
                  <a:pt x="41910" y="264160"/>
                </a:lnTo>
                <a:lnTo>
                  <a:pt x="43180" y="279400"/>
                </a:lnTo>
                <a:lnTo>
                  <a:pt x="43180" y="293370"/>
                </a:lnTo>
                <a:lnTo>
                  <a:pt x="44450" y="304800"/>
                </a:lnTo>
                <a:lnTo>
                  <a:pt x="44450" y="309880"/>
                </a:lnTo>
                <a:lnTo>
                  <a:pt x="45720" y="314960"/>
                </a:lnTo>
                <a:lnTo>
                  <a:pt x="45720" y="320040"/>
                </a:lnTo>
                <a:lnTo>
                  <a:pt x="46990" y="325120"/>
                </a:lnTo>
                <a:lnTo>
                  <a:pt x="46990" y="328930"/>
                </a:lnTo>
                <a:lnTo>
                  <a:pt x="48260" y="332740"/>
                </a:lnTo>
                <a:lnTo>
                  <a:pt x="48260" y="336550"/>
                </a:lnTo>
                <a:lnTo>
                  <a:pt x="49530" y="339090"/>
                </a:lnTo>
                <a:lnTo>
                  <a:pt x="50800" y="341630"/>
                </a:lnTo>
                <a:lnTo>
                  <a:pt x="52070" y="344170"/>
                </a:lnTo>
                <a:lnTo>
                  <a:pt x="53340" y="346710"/>
                </a:lnTo>
                <a:lnTo>
                  <a:pt x="53340" y="349250"/>
                </a:lnTo>
                <a:lnTo>
                  <a:pt x="54610" y="350520"/>
                </a:lnTo>
                <a:lnTo>
                  <a:pt x="55880" y="353060"/>
                </a:lnTo>
                <a:lnTo>
                  <a:pt x="57150" y="354330"/>
                </a:lnTo>
                <a:lnTo>
                  <a:pt x="58420" y="355600"/>
                </a:lnTo>
                <a:lnTo>
                  <a:pt x="59690" y="356870"/>
                </a:lnTo>
                <a:lnTo>
                  <a:pt x="60960" y="358140"/>
                </a:lnTo>
                <a:lnTo>
                  <a:pt x="64770" y="359410"/>
                </a:lnTo>
                <a:lnTo>
                  <a:pt x="67310" y="359410"/>
                </a:lnTo>
                <a:lnTo>
                  <a:pt x="69850" y="359410"/>
                </a:lnTo>
                <a:lnTo>
                  <a:pt x="72390" y="358140"/>
                </a:lnTo>
                <a:lnTo>
                  <a:pt x="74930" y="355600"/>
                </a:lnTo>
                <a:lnTo>
                  <a:pt x="76200" y="355600"/>
                </a:lnTo>
                <a:lnTo>
                  <a:pt x="77470" y="354330"/>
                </a:lnTo>
                <a:lnTo>
                  <a:pt x="78740" y="351790"/>
                </a:lnTo>
                <a:lnTo>
                  <a:pt x="78740" y="350520"/>
                </a:lnTo>
                <a:lnTo>
                  <a:pt x="80010" y="347980"/>
                </a:lnTo>
                <a:lnTo>
                  <a:pt x="81280" y="346710"/>
                </a:lnTo>
                <a:lnTo>
                  <a:pt x="81280" y="344170"/>
                </a:lnTo>
                <a:lnTo>
                  <a:pt x="83820" y="341630"/>
                </a:lnTo>
                <a:lnTo>
                  <a:pt x="83820" y="339090"/>
                </a:lnTo>
                <a:lnTo>
                  <a:pt x="85090" y="336550"/>
                </a:lnTo>
                <a:lnTo>
                  <a:pt x="86360" y="331470"/>
                </a:lnTo>
                <a:lnTo>
                  <a:pt x="87630" y="325120"/>
                </a:lnTo>
                <a:lnTo>
                  <a:pt x="88900" y="317500"/>
                </a:lnTo>
                <a:lnTo>
                  <a:pt x="90170" y="309880"/>
                </a:lnTo>
                <a:lnTo>
                  <a:pt x="91440" y="300990"/>
                </a:lnTo>
                <a:lnTo>
                  <a:pt x="91440" y="293370"/>
                </a:lnTo>
                <a:lnTo>
                  <a:pt x="92710" y="283210"/>
                </a:lnTo>
                <a:lnTo>
                  <a:pt x="93980" y="27305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3708401" y="6191250"/>
            <a:ext cx="138852" cy="445770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3706705" y="6189979"/>
            <a:ext cx="140547" cy="447040"/>
          </a:xfrm>
          <a:custGeom>
            <a:avLst/>
            <a:gdLst/>
            <a:ahLst/>
            <a:cxnLst/>
            <a:rect l="l" t="t" r="r" b="b"/>
            <a:pathLst>
              <a:path w="105410" h="447040">
                <a:moveTo>
                  <a:pt x="0" y="0"/>
                </a:moveTo>
                <a:lnTo>
                  <a:pt x="41909" y="0"/>
                </a:lnTo>
                <a:lnTo>
                  <a:pt x="41909" y="336550"/>
                </a:lnTo>
                <a:lnTo>
                  <a:pt x="105409" y="336550"/>
                </a:lnTo>
                <a:lnTo>
                  <a:pt x="10540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3855719" y="6191250"/>
            <a:ext cx="191347" cy="445770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2" name="bk object 132"/>
          <p:cNvSpPr/>
          <p:nvPr/>
        </p:nvSpPr>
        <p:spPr>
          <a:xfrm>
            <a:off x="3855719" y="6189979"/>
            <a:ext cx="191347" cy="447040"/>
          </a:xfrm>
          <a:custGeom>
            <a:avLst/>
            <a:gdLst/>
            <a:ahLst/>
            <a:cxnLst/>
            <a:rect l="l" t="t" r="r" b="b"/>
            <a:pathLst>
              <a:path w="143510" h="447040">
                <a:moveTo>
                  <a:pt x="93980" y="373380"/>
                </a:moveTo>
                <a:lnTo>
                  <a:pt x="46990" y="373380"/>
                </a:lnTo>
                <a:lnTo>
                  <a:pt x="40640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0330" y="447040"/>
                </a:lnTo>
                <a:lnTo>
                  <a:pt x="9398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3" name="bk object 133"/>
          <p:cNvSpPr/>
          <p:nvPr/>
        </p:nvSpPr>
        <p:spPr>
          <a:xfrm>
            <a:off x="3930228" y="6305550"/>
            <a:ext cx="38945" cy="161290"/>
          </a:xfrm>
          <a:custGeom>
            <a:avLst/>
            <a:gdLst/>
            <a:ahLst/>
            <a:cxnLst/>
            <a:rect l="l" t="t" r="r" b="b"/>
            <a:pathLst>
              <a:path w="29210" h="161289">
                <a:moveTo>
                  <a:pt x="29210" y="161290"/>
                </a:moveTo>
                <a:lnTo>
                  <a:pt x="15240" y="0"/>
                </a:lnTo>
                <a:lnTo>
                  <a:pt x="0" y="161290"/>
                </a:lnTo>
                <a:lnTo>
                  <a:pt x="29210" y="16129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4" name="bk object 134"/>
          <p:cNvSpPr/>
          <p:nvPr/>
        </p:nvSpPr>
        <p:spPr>
          <a:xfrm>
            <a:off x="4055534" y="6183629"/>
            <a:ext cx="159173" cy="459740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5" name="bk object 135"/>
          <p:cNvSpPr/>
          <p:nvPr/>
        </p:nvSpPr>
        <p:spPr>
          <a:xfrm>
            <a:off x="4055534" y="6182359"/>
            <a:ext cx="159173" cy="462280"/>
          </a:xfrm>
          <a:custGeom>
            <a:avLst/>
            <a:gdLst/>
            <a:ahLst/>
            <a:cxnLst/>
            <a:rect l="l" t="t" r="r" b="b"/>
            <a:pathLst>
              <a:path w="119380" h="462279">
                <a:moveTo>
                  <a:pt x="0" y="302259"/>
                </a:moveTo>
                <a:lnTo>
                  <a:pt x="38100" y="302259"/>
                </a:lnTo>
                <a:lnTo>
                  <a:pt x="39369" y="309879"/>
                </a:lnTo>
                <a:lnTo>
                  <a:pt x="39369" y="316229"/>
                </a:lnTo>
                <a:lnTo>
                  <a:pt x="39369" y="323849"/>
                </a:lnTo>
                <a:lnTo>
                  <a:pt x="40639" y="330199"/>
                </a:lnTo>
                <a:lnTo>
                  <a:pt x="40639" y="335279"/>
                </a:lnTo>
                <a:lnTo>
                  <a:pt x="41910" y="340359"/>
                </a:lnTo>
                <a:lnTo>
                  <a:pt x="41910" y="344169"/>
                </a:lnTo>
                <a:lnTo>
                  <a:pt x="43180" y="345439"/>
                </a:lnTo>
                <a:lnTo>
                  <a:pt x="43180" y="347979"/>
                </a:lnTo>
                <a:lnTo>
                  <a:pt x="44450" y="351789"/>
                </a:lnTo>
                <a:lnTo>
                  <a:pt x="45719" y="354329"/>
                </a:lnTo>
                <a:lnTo>
                  <a:pt x="45719" y="356869"/>
                </a:lnTo>
                <a:lnTo>
                  <a:pt x="46989" y="359409"/>
                </a:lnTo>
                <a:lnTo>
                  <a:pt x="48260" y="361949"/>
                </a:lnTo>
                <a:lnTo>
                  <a:pt x="49530" y="364489"/>
                </a:lnTo>
                <a:lnTo>
                  <a:pt x="49530" y="365759"/>
                </a:lnTo>
                <a:lnTo>
                  <a:pt x="50800" y="368299"/>
                </a:lnTo>
                <a:lnTo>
                  <a:pt x="52069" y="369569"/>
                </a:lnTo>
                <a:lnTo>
                  <a:pt x="53339" y="370839"/>
                </a:lnTo>
                <a:lnTo>
                  <a:pt x="54610" y="372109"/>
                </a:lnTo>
                <a:lnTo>
                  <a:pt x="55880" y="373379"/>
                </a:lnTo>
                <a:lnTo>
                  <a:pt x="58419" y="374649"/>
                </a:lnTo>
                <a:lnTo>
                  <a:pt x="62230" y="374649"/>
                </a:lnTo>
                <a:lnTo>
                  <a:pt x="63500" y="374649"/>
                </a:lnTo>
                <a:lnTo>
                  <a:pt x="66039" y="373379"/>
                </a:lnTo>
                <a:lnTo>
                  <a:pt x="67310" y="372109"/>
                </a:lnTo>
                <a:lnTo>
                  <a:pt x="69850" y="370839"/>
                </a:lnTo>
                <a:lnTo>
                  <a:pt x="71119" y="369569"/>
                </a:lnTo>
                <a:lnTo>
                  <a:pt x="71119" y="368299"/>
                </a:lnTo>
                <a:lnTo>
                  <a:pt x="72389" y="367029"/>
                </a:lnTo>
                <a:lnTo>
                  <a:pt x="73660" y="365759"/>
                </a:lnTo>
                <a:lnTo>
                  <a:pt x="73660" y="363219"/>
                </a:lnTo>
                <a:lnTo>
                  <a:pt x="73660" y="361949"/>
                </a:lnTo>
                <a:lnTo>
                  <a:pt x="74930" y="360679"/>
                </a:lnTo>
                <a:lnTo>
                  <a:pt x="76200" y="356869"/>
                </a:lnTo>
                <a:lnTo>
                  <a:pt x="76200" y="353059"/>
                </a:lnTo>
                <a:lnTo>
                  <a:pt x="77469" y="349249"/>
                </a:lnTo>
                <a:lnTo>
                  <a:pt x="78739" y="347979"/>
                </a:lnTo>
                <a:lnTo>
                  <a:pt x="78739" y="345439"/>
                </a:lnTo>
                <a:lnTo>
                  <a:pt x="78739" y="335279"/>
                </a:lnTo>
                <a:lnTo>
                  <a:pt x="80010" y="334009"/>
                </a:lnTo>
                <a:lnTo>
                  <a:pt x="80010" y="322579"/>
                </a:lnTo>
                <a:lnTo>
                  <a:pt x="78739" y="320039"/>
                </a:lnTo>
                <a:lnTo>
                  <a:pt x="78739" y="309879"/>
                </a:lnTo>
                <a:lnTo>
                  <a:pt x="77469" y="307339"/>
                </a:lnTo>
                <a:lnTo>
                  <a:pt x="77469" y="306069"/>
                </a:lnTo>
                <a:lnTo>
                  <a:pt x="77469" y="303529"/>
                </a:lnTo>
                <a:lnTo>
                  <a:pt x="76200" y="300989"/>
                </a:lnTo>
                <a:lnTo>
                  <a:pt x="74930" y="297179"/>
                </a:lnTo>
                <a:lnTo>
                  <a:pt x="73660" y="294639"/>
                </a:lnTo>
                <a:lnTo>
                  <a:pt x="72389" y="292099"/>
                </a:lnTo>
                <a:lnTo>
                  <a:pt x="69850" y="288289"/>
                </a:lnTo>
                <a:lnTo>
                  <a:pt x="68580" y="284479"/>
                </a:lnTo>
                <a:lnTo>
                  <a:pt x="64769" y="280669"/>
                </a:lnTo>
                <a:lnTo>
                  <a:pt x="62230" y="278129"/>
                </a:lnTo>
                <a:lnTo>
                  <a:pt x="58419" y="274319"/>
                </a:lnTo>
                <a:lnTo>
                  <a:pt x="54610" y="271779"/>
                </a:lnTo>
                <a:lnTo>
                  <a:pt x="48260" y="266699"/>
                </a:lnTo>
                <a:lnTo>
                  <a:pt x="41910" y="260349"/>
                </a:lnTo>
                <a:lnTo>
                  <a:pt x="36830" y="253999"/>
                </a:lnTo>
                <a:lnTo>
                  <a:pt x="31750" y="248919"/>
                </a:lnTo>
                <a:lnTo>
                  <a:pt x="26669" y="241299"/>
                </a:lnTo>
                <a:lnTo>
                  <a:pt x="22860" y="233679"/>
                </a:lnTo>
                <a:lnTo>
                  <a:pt x="19050" y="226059"/>
                </a:lnTo>
                <a:lnTo>
                  <a:pt x="16510" y="217169"/>
                </a:lnTo>
                <a:lnTo>
                  <a:pt x="13969" y="208279"/>
                </a:lnTo>
                <a:lnTo>
                  <a:pt x="10160" y="199389"/>
                </a:lnTo>
                <a:lnTo>
                  <a:pt x="10160" y="194309"/>
                </a:lnTo>
                <a:lnTo>
                  <a:pt x="8889" y="189229"/>
                </a:lnTo>
                <a:lnTo>
                  <a:pt x="7619" y="184149"/>
                </a:lnTo>
                <a:lnTo>
                  <a:pt x="7619" y="177799"/>
                </a:lnTo>
                <a:lnTo>
                  <a:pt x="6350" y="172719"/>
                </a:lnTo>
                <a:lnTo>
                  <a:pt x="6350" y="166369"/>
                </a:lnTo>
                <a:lnTo>
                  <a:pt x="5080" y="161289"/>
                </a:lnTo>
                <a:lnTo>
                  <a:pt x="5080" y="156209"/>
                </a:lnTo>
                <a:lnTo>
                  <a:pt x="5080" y="149859"/>
                </a:lnTo>
                <a:lnTo>
                  <a:pt x="5080" y="143509"/>
                </a:lnTo>
                <a:lnTo>
                  <a:pt x="3810" y="137159"/>
                </a:lnTo>
                <a:lnTo>
                  <a:pt x="3810" y="130809"/>
                </a:lnTo>
                <a:lnTo>
                  <a:pt x="3810" y="121919"/>
                </a:lnTo>
                <a:lnTo>
                  <a:pt x="5080" y="114299"/>
                </a:lnTo>
                <a:lnTo>
                  <a:pt x="5080" y="105409"/>
                </a:lnTo>
                <a:lnTo>
                  <a:pt x="6350" y="97789"/>
                </a:lnTo>
                <a:lnTo>
                  <a:pt x="6350" y="88899"/>
                </a:lnTo>
                <a:lnTo>
                  <a:pt x="7619" y="81279"/>
                </a:lnTo>
                <a:lnTo>
                  <a:pt x="8889" y="72389"/>
                </a:lnTo>
                <a:lnTo>
                  <a:pt x="10160" y="66039"/>
                </a:lnTo>
                <a:lnTo>
                  <a:pt x="10160" y="62229"/>
                </a:lnTo>
                <a:lnTo>
                  <a:pt x="11430" y="58419"/>
                </a:lnTo>
                <a:lnTo>
                  <a:pt x="13969" y="50799"/>
                </a:lnTo>
                <a:lnTo>
                  <a:pt x="15239" y="44449"/>
                </a:lnTo>
                <a:lnTo>
                  <a:pt x="17780" y="38099"/>
                </a:lnTo>
                <a:lnTo>
                  <a:pt x="20319" y="31749"/>
                </a:lnTo>
                <a:lnTo>
                  <a:pt x="22860" y="27939"/>
                </a:lnTo>
                <a:lnTo>
                  <a:pt x="25400" y="22859"/>
                </a:lnTo>
                <a:lnTo>
                  <a:pt x="27939" y="17779"/>
                </a:lnTo>
                <a:lnTo>
                  <a:pt x="31750" y="13969"/>
                </a:lnTo>
                <a:lnTo>
                  <a:pt x="55880" y="0"/>
                </a:lnTo>
                <a:lnTo>
                  <a:pt x="60960" y="0"/>
                </a:lnTo>
                <a:lnTo>
                  <a:pt x="67310" y="0"/>
                </a:lnTo>
                <a:lnTo>
                  <a:pt x="72389" y="2539"/>
                </a:lnTo>
                <a:lnTo>
                  <a:pt x="77469" y="5079"/>
                </a:lnTo>
                <a:lnTo>
                  <a:pt x="82550" y="8889"/>
                </a:lnTo>
                <a:lnTo>
                  <a:pt x="87630" y="13969"/>
                </a:lnTo>
                <a:lnTo>
                  <a:pt x="92710" y="19049"/>
                </a:lnTo>
                <a:lnTo>
                  <a:pt x="93980" y="22859"/>
                </a:lnTo>
                <a:lnTo>
                  <a:pt x="95250" y="26669"/>
                </a:lnTo>
                <a:lnTo>
                  <a:pt x="97789" y="29209"/>
                </a:lnTo>
                <a:lnTo>
                  <a:pt x="99060" y="34289"/>
                </a:lnTo>
                <a:lnTo>
                  <a:pt x="100330" y="36829"/>
                </a:lnTo>
                <a:lnTo>
                  <a:pt x="102869" y="41909"/>
                </a:lnTo>
                <a:lnTo>
                  <a:pt x="104139" y="46989"/>
                </a:lnTo>
                <a:lnTo>
                  <a:pt x="105410" y="52069"/>
                </a:lnTo>
                <a:lnTo>
                  <a:pt x="106680" y="58419"/>
                </a:lnTo>
                <a:lnTo>
                  <a:pt x="107950" y="63499"/>
                </a:lnTo>
                <a:lnTo>
                  <a:pt x="109219" y="69849"/>
                </a:lnTo>
                <a:lnTo>
                  <a:pt x="110489" y="74929"/>
                </a:lnTo>
                <a:lnTo>
                  <a:pt x="111760" y="81279"/>
                </a:lnTo>
                <a:lnTo>
                  <a:pt x="111760" y="88899"/>
                </a:lnTo>
                <a:lnTo>
                  <a:pt x="113030" y="104139"/>
                </a:lnTo>
                <a:lnTo>
                  <a:pt x="114300" y="120649"/>
                </a:lnTo>
                <a:lnTo>
                  <a:pt x="115569" y="137159"/>
                </a:lnTo>
                <a:lnTo>
                  <a:pt x="76200" y="137159"/>
                </a:lnTo>
                <a:lnTo>
                  <a:pt x="76200" y="130809"/>
                </a:lnTo>
                <a:lnTo>
                  <a:pt x="76200" y="124459"/>
                </a:lnTo>
                <a:lnTo>
                  <a:pt x="74930" y="118109"/>
                </a:lnTo>
                <a:lnTo>
                  <a:pt x="73660" y="114299"/>
                </a:lnTo>
                <a:lnTo>
                  <a:pt x="73660" y="109219"/>
                </a:lnTo>
                <a:lnTo>
                  <a:pt x="73660" y="106679"/>
                </a:lnTo>
                <a:lnTo>
                  <a:pt x="72389" y="104139"/>
                </a:lnTo>
                <a:lnTo>
                  <a:pt x="72389" y="101599"/>
                </a:lnTo>
                <a:lnTo>
                  <a:pt x="71119" y="100329"/>
                </a:lnTo>
                <a:lnTo>
                  <a:pt x="71119" y="97789"/>
                </a:lnTo>
                <a:lnTo>
                  <a:pt x="69850" y="96519"/>
                </a:lnTo>
                <a:lnTo>
                  <a:pt x="68580" y="93979"/>
                </a:lnTo>
                <a:lnTo>
                  <a:pt x="67310" y="90169"/>
                </a:lnTo>
                <a:lnTo>
                  <a:pt x="66039" y="87629"/>
                </a:lnTo>
                <a:lnTo>
                  <a:pt x="64769" y="86359"/>
                </a:lnTo>
                <a:lnTo>
                  <a:pt x="62230" y="85089"/>
                </a:lnTo>
                <a:lnTo>
                  <a:pt x="60960" y="83819"/>
                </a:lnTo>
                <a:lnTo>
                  <a:pt x="58419" y="82549"/>
                </a:lnTo>
                <a:lnTo>
                  <a:pt x="55880" y="82549"/>
                </a:lnTo>
                <a:lnTo>
                  <a:pt x="54610" y="82549"/>
                </a:lnTo>
                <a:lnTo>
                  <a:pt x="53339" y="83819"/>
                </a:lnTo>
                <a:lnTo>
                  <a:pt x="52069" y="83819"/>
                </a:lnTo>
                <a:lnTo>
                  <a:pt x="50800" y="85089"/>
                </a:lnTo>
                <a:lnTo>
                  <a:pt x="49530" y="86359"/>
                </a:lnTo>
                <a:lnTo>
                  <a:pt x="49530" y="87629"/>
                </a:lnTo>
                <a:lnTo>
                  <a:pt x="48260" y="87629"/>
                </a:lnTo>
                <a:lnTo>
                  <a:pt x="48260" y="88899"/>
                </a:lnTo>
                <a:lnTo>
                  <a:pt x="46989" y="90169"/>
                </a:lnTo>
                <a:lnTo>
                  <a:pt x="46989" y="91439"/>
                </a:lnTo>
                <a:lnTo>
                  <a:pt x="46989" y="92709"/>
                </a:lnTo>
                <a:lnTo>
                  <a:pt x="45719" y="93979"/>
                </a:lnTo>
                <a:lnTo>
                  <a:pt x="45719" y="95249"/>
                </a:lnTo>
                <a:lnTo>
                  <a:pt x="45719" y="96519"/>
                </a:lnTo>
                <a:lnTo>
                  <a:pt x="44450" y="97789"/>
                </a:lnTo>
                <a:lnTo>
                  <a:pt x="44450" y="99059"/>
                </a:lnTo>
                <a:lnTo>
                  <a:pt x="44450" y="100329"/>
                </a:lnTo>
                <a:lnTo>
                  <a:pt x="44450" y="101599"/>
                </a:lnTo>
                <a:lnTo>
                  <a:pt x="43180" y="104139"/>
                </a:lnTo>
                <a:lnTo>
                  <a:pt x="43180" y="111759"/>
                </a:lnTo>
                <a:lnTo>
                  <a:pt x="41910" y="114299"/>
                </a:lnTo>
                <a:lnTo>
                  <a:pt x="41910" y="123189"/>
                </a:lnTo>
                <a:lnTo>
                  <a:pt x="43180" y="124459"/>
                </a:lnTo>
                <a:lnTo>
                  <a:pt x="43180" y="132079"/>
                </a:lnTo>
                <a:lnTo>
                  <a:pt x="44450" y="133349"/>
                </a:lnTo>
                <a:lnTo>
                  <a:pt x="44450" y="134619"/>
                </a:lnTo>
                <a:lnTo>
                  <a:pt x="44450" y="135889"/>
                </a:lnTo>
                <a:lnTo>
                  <a:pt x="45719" y="137159"/>
                </a:lnTo>
                <a:lnTo>
                  <a:pt x="45719" y="138429"/>
                </a:lnTo>
                <a:lnTo>
                  <a:pt x="45719" y="139699"/>
                </a:lnTo>
                <a:lnTo>
                  <a:pt x="46989" y="140969"/>
                </a:lnTo>
                <a:lnTo>
                  <a:pt x="46989" y="142239"/>
                </a:lnTo>
                <a:lnTo>
                  <a:pt x="48260" y="144779"/>
                </a:lnTo>
                <a:lnTo>
                  <a:pt x="49530" y="146049"/>
                </a:lnTo>
                <a:lnTo>
                  <a:pt x="52069" y="148589"/>
                </a:lnTo>
                <a:lnTo>
                  <a:pt x="54610" y="151129"/>
                </a:lnTo>
                <a:lnTo>
                  <a:pt x="55880" y="152399"/>
                </a:lnTo>
                <a:lnTo>
                  <a:pt x="58419" y="154939"/>
                </a:lnTo>
                <a:lnTo>
                  <a:pt x="71119" y="163829"/>
                </a:lnTo>
                <a:lnTo>
                  <a:pt x="81280" y="173989"/>
                </a:lnTo>
                <a:lnTo>
                  <a:pt x="86360" y="179069"/>
                </a:lnTo>
                <a:lnTo>
                  <a:pt x="90169" y="184149"/>
                </a:lnTo>
                <a:lnTo>
                  <a:pt x="104139" y="209549"/>
                </a:lnTo>
                <a:lnTo>
                  <a:pt x="106680" y="215899"/>
                </a:lnTo>
                <a:lnTo>
                  <a:pt x="109219" y="222249"/>
                </a:lnTo>
                <a:lnTo>
                  <a:pt x="111760" y="229869"/>
                </a:lnTo>
                <a:lnTo>
                  <a:pt x="113030" y="236219"/>
                </a:lnTo>
                <a:lnTo>
                  <a:pt x="114300" y="243839"/>
                </a:lnTo>
                <a:lnTo>
                  <a:pt x="115569" y="251459"/>
                </a:lnTo>
                <a:lnTo>
                  <a:pt x="116839" y="257809"/>
                </a:lnTo>
                <a:lnTo>
                  <a:pt x="118110" y="266699"/>
                </a:lnTo>
                <a:lnTo>
                  <a:pt x="118110" y="274319"/>
                </a:lnTo>
                <a:lnTo>
                  <a:pt x="119380" y="283209"/>
                </a:lnTo>
                <a:lnTo>
                  <a:pt x="119380" y="330199"/>
                </a:lnTo>
                <a:lnTo>
                  <a:pt x="118110" y="340359"/>
                </a:lnTo>
                <a:lnTo>
                  <a:pt x="118110" y="350519"/>
                </a:lnTo>
                <a:lnTo>
                  <a:pt x="116839" y="359409"/>
                </a:lnTo>
                <a:lnTo>
                  <a:pt x="115569" y="369569"/>
                </a:lnTo>
                <a:lnTo>
                  <a:pt x="114300" y="378459"/>
                </a:lnTo>
                <a:lnTo>
                  <a:pt x="113030" y="387349"/>
                </a:lnTo>
                <a:lnTo>
                  <a:pt x="110489" y="396239"/>
                </a:lnTo>
                <a:lnTo>
                  <a:pt x="107950" y="405129"/>
                </a:lnTo>
                <a:lnTo>
                  <a:pt x="95250" y="438149"/>
                </a:lnTo>
                <a:lnTo>
                  <a:pt x="92710" y="443229"/>
                </a:lnTo>
                <a:lnTo>
                  <a:pt x="90169" y="448309"/>
                </a:lnTo>
                <a:lnTo>
                  <a:pt x="86360" y="452119"/>
                </a:lnTo>
                <a:lnTo>
                  <a:pt x="82550" y="454659"/>
                </a:lnTo>
                <a:lnTo>
                  <a:pt x="78739" y="457199"/>
                </a:lnTo>
                <a:lnTo>
                  <a:pt x="74930" y="459739"/>
                </a:lnTo>
                <a:lnTo>
                  <a:pt x="69850" y="461009"/>
                </a:lnTo>
                <a:lnTo>
                  <a:pt x="66039" y="462279"/>
                </a:lnTo>
                <a:lnTo>
                  <a:pt x="60960" y="462279"/>
                </a:lnTo>
                <a:lnTo>
                  <a:pt x="53339" y="461009"/>
                </a:lnTo>
                <a:lnTo>
                  <a:pt x="45719" y="459739"/>
                </a:lnTo>
                <a:lnTo>
                  <a:pt x="39369" y="455929"/>
                </a:lnTo>
                <a:lnTo>
                  <a:pt x="33019" y="450849"/>
                </a:lnTo>
                <a:lnTo>
                  <a:pt x="29210" y="448309"/>
                </a:lnTo>
                <a:lnTo>
                  <a:pt x="26669" y="444499"/>
                </a:lnTo>
                <a:lnTo>
                  <a:pt x="24130" y="440689"/>
                </a:lnTo>
                <a:lnTo>
                  <a:pt x="21589" y="436879"/>
                </a:lnTo>
                <a:lnTo>
                  <a:pt x="20319" y="431799"/>
                </a:lnTo>
                <a:lnTo>
                  <a:pt x="17780" y="426719"/>
                </a:lnTo>
                <a:lnTo>
                  <a:pt x="16510" y="421639"/>
                </a:lnTo>
                <a:lnTo>
                  <a:pt x="6350" y="380999"/>
                </a:lnTo>
                <a:lnTo>
                  <a:pt x="1269" y="335279"/>
                </a:lnTo>
                <a:lnTo>
                  <a:pt x="0" y="320039"/>
                </a:lnTo>
                <a:lnTo>
                  <a:pt x="0" y="30225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6" name="bk object 136"/>
          <p:cNvSpPr/>
          <p:nvPr/>
        </p:nvSpPr>
        <p:spPr>
          <a:xfrm>
            <a:off x="4241801" y="6191250"/>
            <a:ext cx="147319" cy="445770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7" name="bk object 137"/>
          <p:cNvSpPr/>
          <p:nvPr/>
        </p:nvSpPr>
        <p:spPr>
          <a:xfrm>
            <a:off x="4241800" y="6189979"/>
            <a:ext cx="149013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39" y="95250"/>
                </a:lnTo>
                <a:lnTo>
                  <a:pt x="40639" y="166370"/>
                </a:lnTo>
                <a:lnTo>
                  <a:pt x="104139" y="166370"/>
                </a:lnTo>
                <a:lnTo>
                  <a:pt x="104139" y="257810"/>
                </a:lnTo>
                <a:lnTo>
                  <a:pt x="40639" y="257810"/>
                </a:lnTo>
                <a:lnTo>
                  <a:pt x="40639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8" name="bk object 138"/>
          <p:cNvSpPr/>
          <p:nvPr/>
        </p:nvSpPr>
        <p:spPr>
          <a:xfrm>
            <a:off x="4419601" y="6191250"/>
            <a:ext cx="138852" cy="445770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9" name="bk object 139"/>
          <p:cNvSpPr/>
          <p:nvPr/>
        </p:nvSpPr>
        <p:spPr>
          <a:xfrm>
            <a:off x="4419600" y="6189979"/>
            <a:ext cx="140547" cy="447040"/>
          </a:xfrm>
          <a:custGeom>
            <a:avLst/>
            <a:gdLst/>
            <a:ahLst/>
            <a:cxnLst/>
            <a:rect l="l" t="t" r="r" b="b"/>
            <a:pathLst>
              <a:path w="105410" h="447040">
                <a:moveTo>
                  <a:pt x="0" y="0"/>
                </a:moveTo>
                <a:lnTo>
                  <a:pt x="40639" y="0"/>
                </a:lnTo>
                <a:lnTo>
                  <a:pt x="40639" y="336550"/>
                </a:lnTo>
                <a:lnTo>
                  <a:pt x="105410" y="336550"/>
                </a:lnTo>
                <a:lnTo>
                  <a:pt x="10541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0" name="bk object 140"/>
          <p:cNvSpPr/>
          <p:nvPr/>
        </p:nvSpPr>
        <p:spPr>
          <a:xfrm>
            <a:off x="4583854" y="6191250"/>
            <a:ext cx="149013" cy="445770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1" name="bk object 141"/>
          <p:cNvSpPr/>
          <p:nvPr/>
        </p:nvSpPr>
        <p:spPr>
          <a:xfrm>
            <a:off x="4583854" y="6189979"/>
            <a:ext cx="149013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10489" y="0"/>
                </a:lnTo>
                <a:lnTo>
                  <a:pt x="110489" y="95250"/>
                </a:lnTo>
                <a:lnTo>
                  <a:pt x="41910" y="95250"/>
                </a:lnTo>
                <a:lnTo>
                  <a:pt x="41910" y="166370"/>
                </a:lnTo>
                <a:lnTo>
                  <a:pt x="105410" y="166370"/>
                </a:lnTo>
                <a:lnTo>
                  <a:pt x="105410" y="257810"/>
                </a:lnTo>
                <a:lnTo>
                  <a:pt x="41910" y="257810"/>
                </a:lnTo>
                <a:lnTo>
                  <a:pt x="41910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2" name="bk object 142"/>
          <p:cNvSpPr/>
          <p:nvPr/>
        </p:nvSpPr>
        <p:spPr>
          <a:xfrm>
            <a:off x="4837853" y="6182359"/>
            <a:ext cx="171027" cy="461010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3" name="bk object 143"/>
          <p:cNvSpPr/>
          <p:nvPr/>
        </p:nvSpPr>
        <p:spPr>
          <a:xfrm>
            <a:off x="4837854" y="6181090"/>
            <a:ext cx="172719" cy="463550"/>
          </a:xfrm>
          <a:custGeom>
            <a:avLst/>
            <a:gdLst/>
            <a:ahLst/>
            <a:cxnLst/>
            <a:rect l="l" t="t" r="r" b="b"/>
            <a:pathLst>
              <a:path w="129539" h="463550">
                <a:moveTo>
                  <a:pt x="92710" y="273050"/>
                </a:moveTo>
                <a:lnTo>
                  <a:pt x="129539" y="308610"/>
                </a:lnTo>
                <a:lnTo>
                  <a:pt x="128270" y="321310"/>
                </a:lnTo>
                <a:lnTo>
                  <a:pt x="127000" y="334010"/>
                </a:lnTo>
                <a:lnTo>
                  <a:pt x="125730" y="344170"/>
                </a:lnTo>
                <a:lnTo>
                  <a:pt x="124460" y="355600"/>
                </a:lnTo>
                <a:lnTo>
                  <a:pt x="123189" y="367030"/>
                </a:lnTo>
                <a:lnTo>
                  <a:pt x="121920" y="377190"/>
                </a:lnTo>
                <a:lnTo>
                  <a:pt x="119380" y="384810"/>
                </a:lnTo>
                <a:lnTo>
                  <a:pt x="118110" y="393700"/>
                </a:lnTo>
                <a:lnTo>
                  <a:pt x="115570" y="402590"/>
                </a:lnTo>
                <a:lnTo>
                  <a:pt x="114300" y="410210"/>
                </a:lnTo>
                <a:lnTo>
                  <a:pt x="111760" y="417830"/>
                </a:lnTo>
                <a:lnTo>
                  <a:pt x="109220" y="422910"/>
                </a:lnTo>
                <a:lnTo>
                  <a:pt x="106680" y="430530"/>
                </a:lnTo>
                <a:lnTo>
                  <a:pt x="104139" y="435610"/>
                </a:lnTo>
                <a:lnTo>
                  <a:pt x="101600" y="440690"/>
                </a:lnTo>
                <a:lnTo>
                  <a:pt x="97789" y="445770"/>
                </a:lnTo>
                <a:lnTo>
                  <a:pt x="95250" y="449580"/>
                </a:lnTo>
                <a:lnTo>
                  <a:pt x="92710" y="453390"/>
                </a:lnTo>
                <a:lnTo>
                  <a:pt x="88900" y="455930"/>
                </a:lnTo>
                <a:lnTo>
                  <a:pt x="86360" y="458470"/>
                </a:lnTo>
                <a:lnTo>
                  <a:pt x="81280" y="461010"/>
                </a:lnTo>
                <a:lnTo>
                  <a:pt x="77470" y="462280"/>
                </a:lnTo>
                <a:lnTo>
                  <a:pt x="73660" y="463550"/>
                </a:lnTo>
                <a:lnTo>
                  <a:pt x="68580" y="463550"/>
                </a:lnTo>
                <a:lnTo>
                  <a:pt x="63500" y="463550"/>
                </a:lnTo>
                <a:lnTo>
                  <a:pt x="59689" y="462280"/>
                </a:lnTo>
                <a:lnTo>
                  <a:pt x="54610" y="461010"/>
                </a:lnTo>
                <a:lnTo>
                  <a:pt x="49530" y="458470"/>
                </a:lnTo>
                <a:lnTo>
                  <a:pt x="45720" y="454660"/>
                </a:lnTo>
                <a:lnTo>
                  <a:pt x="41910" y="450850"/>
                </a:lnTo>
                <a:lnTo>
                  <a:pt x="38100" y="447040"/>
                </a:lnTo>
                <a:lnTo>
                  <a:pt x="34289" y="441960"/>
                </a:lnTo>
                <a:lnTo>
                  <a:pt x="30480" y="435610"/>
                </a:lnTo>
                <a:lnTo>
                  <a:pt x="27939" y="427990"/>
                </a:lnTo>
                <a:lnTo>
                  <a:pt x="24130" y="421640"/>
                </a:lnTo>
                <a:lnTo>
                  <a:pt x="21589" y="412750"/>
                </a:lnTo>
                <a:lnTo>
                  <a:pt x="17780" y="402590"/>
                </a:lnTo>
                <a:lnTo>
                  <a:pt x="15239" y="391160"/>
                </a:lnTo>
                <a:lnTo>
                  <a:pt x="12700" y="379730"/>
                </a:lnTo>
                <a:lnTo>
                  <a:pt x="10160" y="367030"/>
                </a:lnTo>
                <a:lnTo>
                  <a:pt x="7620" y="353060"/>
                </a:lnTo>
                <a:lnTo>
                  <a:pt x="6350" y="339090"/>
                </a:lnTo>
                <a:lnTo>
                  <a:pt x="3810" y="323850"/>
                </a:lnTo>
                <a:lnTo>
                  <a:pt x="2539" y="306070"/>
                </a:lnTo>
                <a:lnTo>
                  <a:pt x="1270" y="289560"/>
                </a:lnTo>
                <a:lnTo>
                  <a:pt x="1270" y="270510"/>
                </a:lnTo>
                <a:lnTo>
                  <a:pt x="0" y="251460"/>
                </a:lnTo>
                <a:lnTo>
                  <a:pt x="0" y="231140"/>
                </a:lnTo>
                <a:lnTo>
                  <a:pt x="1270" y="204470"/>
                </a:lnTo>
                <a:lnTo>
                  <a:pt x="1270" y="179070"/>
                </a:lnTo>
                <a:lnTo>
                  <a:pt x="2539" y="154940"/>
                </a:lnTo>
                <a:lnTo>
                  <a:pt x="5080" y="133350"/>
                </a:lnTo>
                <a:lnTo>
                  <a:pt x="6350" y="121920"/>
                </a:lnTo>
                <a:lnTo>
                  <a:pt x="7620" y="113030"/>
                </a:lnTo>
                <a:lnTo>
                  <a:pt x="8889" y="102870"/>
                </a:lnTo>
                <a:lnTo>
                  <a:pt x="10160" y="93980"/>
                </a:lnTo>
                <a:lnTo>
                  <a:pt x="12700" y="83820"/>
                </a:lnTo>
                <a:lnTo>
                  <a:pt x="13970" y="76200"/>
                </a:lnTo>
                <a:lnTo>
                  <a:pt x="16510" y="68580"/>
                </a:lnTo>
                <a:lnTo>
                  <a:pt x="17780" y="60960"/>
                </a:lnTo>
                <a:lnTo>
                  <a:pt x="20320" y="53340"/>
                </a:lnTo>
                <a:lnTo>
                  <a:pt x="22860" y="45720"/>
                </a:lnTo>
                <a:lnTo>
                  <a:pt x="25400" y="39370"/>
                </a:lnTo>
                <a:lnTo>
                  <a:pt x="27939" y="33020"/>
                </a:lnTo>
                <a:lnTo>
                  <a:pt x="30480" y="29210"/>
                </a:lnTo>
                <a:lnTo>
                  <a:pt x="33020" y="24130"/>
                </a:lnTo>
                <a:lnTo>
                  <a:pt x="35560" y="19050"/>
                </a:lnTo>
                <a:lnTo>
                  <a:pt x="39370" y="15240"/>
                </a:lnTo>
                <a:lnTo>
                  <a:pt x="45720" y="8890"/>
                </a:lnTo>
                <a:lnTo>
                  <a:pt x="52070" y="3810"/>
                </a:lnTo>
                <a:lnTo>
                  <a:pt x="59689" y="1270"/>
                </a:lnTo>
                <a:lnTo>
                  <a:pt x="67310" y="0"/>
                </a:lnTo>
                <a:lnTo>
                  <a:pt x="73660" y="0"/>
                </a:lnTo>
                <a:lnTo>
                  <a:pt x="78739" y="2540"/>
                </a:lnTo>
                <a:lnTo>
                  <a:pt x="85089" y="5080"/>
                </a:lnTo>
                <a:lnTo>
                  <a:pt x="90170" y="8890"/>
                </a:lnTo>
                <a:lnTo>
                  <a:pt x="95250" y="13970"/>
                </a:lnTo>
                <a:lnTo>
                  <a:pt x="99060" y="20320"/>
                </a:lnTo>
                <a:lnTo>
                  <a:pt x="102870" y="27940"/>
                </a:lnTo>
                <a:lnTo>
                  <a:pt x="106680" y="35560"/>
                </a:lnTo>
                <a:lnTo>
                  <a:pt x="109220" y="39370"/>
                </a:lnTo>
                <a:lnTo>
                  <a:pt x="110489" y="43180"/>
                </a:lnTo>
                <a:lnTo>
                  <a:pt x="113030" y="54610"/>
                </a:lnTo>
                <a:lnTo>
                  <a:pt x="116839" y="66040"/>
                </a:lnTo>
                <a:lnTo>
                  <a:pt x="119380" y="78740"/>
                </a:lnTo>
                <a:lnTo>
                  <a:pt x="121920" y="91440"/>
                </a:lnTo>
                <a:lnTo>
                  <a:pt x="124460" y="106680"/>
                </a:lnTo>
                <a:lnTo>
                  <a:pt x="125730" y="121920"/>
                </a:lnTo>
                <a:lnTo>
                  <a:pt x="128270" y="139700"/>
                </a:lnTo>
                <a:lnTo>
                  <a:pt x="91439" y="166370"/>
                </a:lnTo>
                <a:lnTo>
                  <a:pt x="91439" y="162560"/>
                </a:lnTo>
                <a:lnTo>
                  <a:pt x="91439" y="157480"/>
                </a:lnTo>
                <a:lnTo>
                  <a:pt x="90170" y="153670"/>
                </a:lnTo>
                <a:lnTo>
                  <a:pt x="90170" y="149860"/>
                </a:lnTo>
                <a:lnTo>
                  <a:pt x="88900" y="146050"/>
                </a:lnTo>
                <a:lnTo>
                  <a:pt x="88900" y="142240"/>
                </a:lnTo>
                <a:lnTo>
                  <a:pt x="87630" y="139700"/>
                </a:lnTo>
                <a:lnTo>
                  <a:pt x="87630" y="137160"/>
                </a:lnTo>
                <a:lnTo>
                  <a:pt x="87630" y="133350"/>
                </a:lnTo>
                <a:lnTo>
                  <a:pt x="86360" y="129540"/>
                </a:lnTo>
                <a:lnTo>
                  <a:pt x="85089" y="125730"/>
                </a:lnTo>
                <a:lnTo>
                  <a:pt x="83820" y="123190"/>
                </a:lnTo>
                <a:lnTo>
                  <a:pt x="83820" y="119380"/>
                </a:lnTo>
                <a:lnTo>
                  <a:pt x="82550" y="116840"/>
                </a:lnTo>
                <a:lnTo>
                  <a:pt x="80010" y="115570"/>
                </a:lnTo>
                <a:lnTo>
                  <a:pt x="78739" y="113030"/>
                </a:lnTo>
                <a:lnTo>
                  <a:pt x="78739" y="110490"/>
                </a:lnTo>
                <a:lnTo>
                  <a:pt x="76200" y="109220"/>
                </a:lnTo>
                <a:lnTo>
                  <a:pt x="74930" y="107950"/>
                </a:lnTo>
                <a:lnTo>
                  <a:pt x="73660" y="106680"/>
                </a:lnTo>
                <a:lnTo>
                  <a:pt x="72389" y="105410"/>
                </a:lnTo>
                <a:lnTo>
                  <a:pt x="71120" y="104140"/>
                </a:lnTo>
                <a:lnTo>
                  <a:pt x="69850" y="104140"/>
                </a:lnTo>
                <a:lnTo>
                  <a:pt x="68580" y="104140"/>
                </a:lnTo>
                <a:lnTo>
                  <a:pt x="66039" y="104140"/>
                </a:lnTo>
                <a:lnTo>
                  <a:pt x="64770" y="104140"/>
                </a:lnTo>
                <a:lnTo>
                  <a:pt x="63500" y="105410"/>
                </a:lnTo>
                <a:lnTo>
                  <a:pt x="62230" y="106680"/>
                </a:lnTo>
                <a:lnTo>
                  <a:pt x="60960" y="107950"/>
                </a:lnTo>
                <a:lnTo>
                  <a:pt x="59689" y="109220"/>
                </a:lnTo>
                <a:lnTo>
                  <a:pt x="57150" y="111760"/>
                </a:lnTo>
                <a:lnTo>
                  <a:pt x="55880" y="114300"/>
                </a:lnTo>
                <a:lnTo>
                  <a:pt x="54610" y="116840"/>
                </a:lnTo>
                <a:lnTo>
                  <a:pt x="53339" y="119380"/>
                </a:lnTo>
                <a:lnTo>
                  <a:pt x="52070" y="121920"/>
                </a:lnTo>
                <a:lnTo>
                  <a:pt x="50800" y="124460"/>
                </a:lnTo>
                <a:lnTo>
                  <a:pt x="49530" y="128270"/>
                </a:lnTo>
                <a:lnTo>
                  <a:pt x="48260" y="133350"/>
                </a:lnTo>
                <a:lnTo>
                  <a:pt x="48260" y="137160"/>
                </a:lnTo>
                <a:lnTo>
                  <a:pt x="46989" y="142240"/>
                </a:lnTo>
                <a:lnTo>
                  <a:pt x="45720" y="146050"/>
                </a:lnTo>
                <a:lnTo>
                  <a:pt x="45720" y="149860"/>
                </a:lnTo>
                <a:lnTo>
                  <a:pt x="44450" y="153670"/>
                </a:lnTo>
                <a:lnTo>
                  <a:pt x="44450" y="158750"/>
                </a:lnTo>
                <a:lnTo>
                  <a:pt x="43180" y="167640"/>
                </a:lnTo>
                <a:lnTo>
                  <a:pt x="43180" y="177800"/>
                </a:lnTo>
                <a:lnTo>
                  <a:pt x="41910" y="189230"/>
                </a:lnTo>
                <a:lnTo>
                  <a:pt x="41910" y="203200"/>
                </a:lnTo>
                <a:lnTo>
                  <a:pt x="41910" y="214630"/>
                </a:lnTo>
                <a:lnTo>
                  <a:pt x="41910" y="229870"/>
                </a:lnTo>
                <a:lnTo>
                  <a:pt x="41910" y="247650"/>
                </a:lnTo>
                <a:lnTo>
                  <a:pt x="41910" y="264160"/>
                </a:lnTo>
                <a:lnTo>
                  <a:pt x="41910" y="279400"/>
                </a:lnTo>
                <a:lnTo>
                  <a:pt x="43180" y="293370"/>
                </a:lnTo>
                <a:lnTo>
                  <a:pt x="44450" y="304800"/>
                </a:lnTo>
                <a:lnTo>
                  <a:pt x="44450" y="309880"/>
                </a:lnTo>
                <a:lnTo>
                  <a:pt x="44450" y="314960"/>
                </a:lnTo>
                <a:lnTo>
                  <a:pt x="45720" y="320040"/>
                </a:lnTo>
                <a:lnTo>
                  <a:pt x="46989" y="325120"/>
                </a:lnTo>
                <a:lnTo>
                  <a:pt x="46989" y="328930"/>
                </a:lnTo>
                <a:lnTo>
                  <a:pt x="48260" y="332740"/>
                </a:lnTo>
                <a:lnTo>
                  <a:pt x="48260" y="336550"/>
                </a:lnTo>
                <a:lnTo>
                  <a:pt x="49530" y="339090"/>
                </a:lnTo>
                <a:lnTo>
                  <a:pt x="50800" y="341630"/>
                </a:lnTo>
                <a:lnTo>
                  <a:pt x="52070" y="344170"/>
                </a:lnTo>
                <a:lnTo>
                  <a:pt x="52070" y="346710"/>
                </a:lnTo>
                <a:lnTo>
                  <a:pt x="53339" y="349250"/>
                </a:lnTo>
                <a:lnTo>
                  <a:pt x="54610" y="350520"/>
                </a:lnTo>
                <a:lnTo>
                  <a:pt x="55880" y="353060"/>
                </a:lnTo>
                <a:lnTo>
                  <a:pt x="57150" y="354330"/>
                </a:lnTo>
                <a:lnTo>
                  <a:pt x="58420" y="355600"/>
                </a:lnTo>
                <a:lnTo>
                  <a:pt x="59689" y="356870"/>
                </a:lnTo>
                <a:lnTo>
                  <a:pt x="60960" y="358140"/>
                </a:lnTo>
                <a:lnTo>
                  <a:pt x="63500" y="359410"/>
                </a:lnTo>
                <a:lnTo>
                  <a:pt x="67310" y="359410"/>
                </a:lnTo>
                <a:lnTo>
                  <a:pt x="69850" y="359410"/>
                </a:lnTo>
                <a:lnTo>
                  <a:pt x="72389" y="358140"/>
                </a:lnTo>
                <a:lnTo>
                  <a:pt x="74930" y="355600"/>
                </a:lnTo>
                <a:lnTo>
                  <a:pt x="76200" y="355600"/>
                </a:lnTo>
                <a:lnTo>
                  <a:pt x="77470" y="354330"/>
                </a:lnTo>
                <a:lnTo>
                  <a:pt x="78739" y="351790"/>
                </a:lnTo>
                <a:lnTo>
                  <a:pt x="78739" y="350520"/>
                </a:lnTo>
                <a:lnTo>
                  <a:pt x="80010" y="347980"/>
                </a:lnTo>
                <a:lnTo>
                  <a:pt x="81280" y="346710"/>
                </a:lnTo>
                <a:lnTo>
                  <a:pt x="82550" y="344170"/>
                </a:lnTo>
                <a:lnTo>
                  <a:pt x="83820" y="341630"/>
                </a:lnTo>
                <a:lnTo>
                  <a:pt x="83820" y="339090"/>
                </a:lnTo>
                <a:lnTo>
                  <a:pt x="85089" y="336550"/>
                </a:lnTo>
                <a:lnTo>
                  <a:pt x="86360" y="331470"/>
                </a:lnTo>
                <a:lnTo>
                  <a:pt x="87630" y="325120"/>
                </a:lnTo>
                <a:lnTo>
                  <a:pt x="88900" y="317500"/>
                </a:lnTo>
                <a:lnTo>
                  <a:pt x="90170" y="309880"/>
                </a:lnTo>
                <a:lnTo>
                  <a:pt x="90170" y="300990"/>
                </a:lnTo>
                <a:lnTo>
                  <a:pt x="91439" y="293370"/>
                </a:lnTo>
                <a:lnTo>
                  <a:pt x="92710" y="283210"/>
                </a:lnTo>
                <a:lnTo>
                  <a:pt x="92710" y="27305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4" name="bk object 144"/>
          <p:cNvSpPr/>
          <p:nvPr/>
        </p:nvSpPr>
        <p:spPr>
          <a:xfrm>
            <a:off x="5035972" y="6191250"/>
            <a:ext cx="169333" cy="452120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5" name="bk object 145"/>
          <p:cNvSpPr/>
          <p:nvPr/>
        </p:nvSpPr>
        <p:spPr>
          <a:xfrm>
            <a:off x="5035972" y="6189980"/>
            <a:ext cx="169333" cy="454659"/>
          </a:xfrm>
          <a:custGeom>
            <a:avLst/>
            <a:gdLst/>
            <a:ahLst/>
            <a:cxnLst/>
            <a:rect l="l" t="t" r="r" b="b"/>
            <a:pathLst>
              <a:path w="127000" h="454659">
                <a:moveTo>
                  <a:pt x="86360" y="0"/>
                </a:moveTo>
                <a:lnTo>
                  <a:pt x="127000" y="0"/>
                </a:lnTo>
                <a:lnTo>
                  <a:pt x="127000" y="266700"/>
                </a:lnTo>
                <a:lnTo>
                  <a:pt x="127000" y="276860"/>
                </a:lnTo>
                <a:lnTo>
                  <a:pt x="127000" y="287020"/>
                </a:lnTo>
                <a:lnTo>
                  <a:pt x="127000" y="294640"/>
                </a:lnTo>
                <a:lnTo>
                  <a:pt x="127000" y="304800"/>
                </a:lnTo>
                <a:lnTo>
                  <a:pt x="125730" y="313690"/>
                </a:lnTo>
                <a:lnTo>
                  <a:pt x="125730" y="323850"/>
                </a:lnTo>
                <a:lnTo>
                  <a:pt x="124460" y="332740"/>
                </a:lnTo>
                <a:lnTo>
                  <a:pt x="123190" y="340360"/>
                </a:lnTo>
                <a:lnTo>
                  <a:pt x="123190" y="349250"/>
                </a:lnTo>
                <a:lnTo>
                  <a:pt x="121920" y="358140"/>
                </a:lnTo>
                <a:lnTo>
                  <a:pt x="120650" y="365760"/>
                </a:lnTo>
                <a:lnTo>
                  <a:pt x="119380" y="373380"/>
                </a:lnTo>
                <a:lnTo>
                  <a:pt x="118110" y="381000"/>
                </a:lnTo>
                <a:lnTo>
                  <a:pt x="115570" y="388620"/>
                </a:lnTo>
                <a:lnTo>
                  <a:pt x="114300" y="396240"/>
                </a:lnTo>
                <a:lnTo>
                  <a:pt x="113030" y="402590"/>
                </a:lnTo>
                <a:lnTo>
                  <a:pt x="110490" y="408940"/>
                </a:lnTo>
                <a:lnTo>
                  <a:pt x="107950" y="414020"/>
                </a:lnTo>
                <a:lnTo>
                  <a:pt x="106680" y="419100"/>
                </a:lnTo>
                <a:lnTo>
                  <a:pt x="104140" y="424180"/>
                </a:lnTo>
                <a:lnTo>
                  <a:pt x="102870" y="429260"/>
                </a:lnTo>
                <a:lnTo>
                  <a:pt x="100330" y="433070"/>
                </a:lnTo>
                <a:lnTo>
                  <a:pt x="97790" y="436880"/>
                </a:lnTo>
                <a:lnTo>
                  <a:pt x="96520" y="439420"/>
                </a:lnTo>
                <a:lnTo>
                  <a:pt x="92710" y="443230"/>
                </a:lnTo>
                <a:lnTo>
                  <a:pt x="74930" y="453390"/>
                </a:lnTo>
                <a:lnTo>
                  <a:pt x="71120" y="454660"/>
                </a:lnTo>
                <a:lnTo>
                  <a:pt x="67310" y="454660"/>
                </a:lnTo>
                <a:lnTo>
                  <a:pt x="62230" y="454660"/>
                </a:lnTo>
                <a:lnTo>
                  <a:pt x="57150" y="453390"/>
                </a:lnTo>
                <a:lnTo>
                  <a:pt x="52070" y="452120"/>
                </a:lnTo>
                <a:lnTo>
                  <a:pt x="45720" y="449580"/>
                </a:lnTo>
                <a:lnTo>
                  <a:pt x="43180" y="448310"/>
                </a:lnTo>
                <a:lnTo>
                  <a:pt x="40640" y="447040"/>
                </a:lnTo>
                <a:lnTo>
                  <a:pt x="38100" y="445770"/>
                </a:lnTo>
                <a:lnTo>
                  <a:pt x="35560" y="443230"/>
                </a:lnTo>
                <a:lnTo>
                  <a:pt x="33020" y="440690"/>
                </a:lnTo>
                <a:lnTo>
                  <a:pt x="31750" y="438150"/>
                </a:lnTo>
                <a:lnTo>
                  <a:pt x="29210" y="435610"/>
                </a:lnTo>
                <a:lnTo>
                  <a:pt x="26670" y="431800"/>
                </a:lnTo>
                <a:lnTo>
                  <a:pt x="25400" y="427990"/>
                </a:lnTo>
                <a:lnTo>
                  <a:pt x="24130" y="424180"/>
                </a:lnTo>
                <a:lnTo>
                  <a:pt x="21590" y="419100"/>
                </a:lnTo>
                <a:lnTo>
                  <a:pt x="20320" y="414020"/>
                </a:lnTo>
                <a:lnTo>
                  <a:pt x="17780" y="410210"/>
                </a:lnTo>
                <a:lnTo>
                  <a:pt x="16510" y="405130"/>
                </a:lnTo>
                <a:lnTo>
                  <a:pt x="15240" y="398780"/>
                </a:lnTo>
                <a:lnTo>
                  <a:pt x="13970" y="392430"/>
                </a:lnTo>
                <a:lnTo>
                  <a:pt x="10160" y="379730"/>
                </a:lnTo>
                <a:lnTo>
                  <a:pt x="8890" y="373380"/>
                </a:lnTo>
                <a:lnTo>
                  <a:pt x="7620" y="368300"/>
                </a:lnTo>
                <a:lnTo>
                  <a:pt x="6350" y="360680"/>
                </a:lnTo>
                <a:lnTo>
                  <a:pt x="6350" y="354330"/>
                </a:lnTo>
                <a:lnTo>
                  <a:pt x="5080" y="347980"/>
                </a:lnTo>
                <a:lnTo>
                  <a:pt x="5080" y="341630"/>
                </a:lnTo>
                <a:lnTo>
                  <a:pt x="2540" y="321310"/>
                </a:lnTo>
                <a:lnTo>
                  <a:pt x="1270" y="300990"/>
                </a:lnTo>
                <a:lnTo>
                  <a:pt x="1270" y="292100"/>
                </a:lnTo>
                <a:lnTo>
                  <a:pt x="1270" y="283210"/>
                </a:lnTo>
                <a:lnTo>
                  <a:pt x="0" y="275590"/>
                </a:lnTo>
                <a:lnTo>
                  <a:pt x="0" y="266700"/>
                </a:lnTo>
                <a:lnTo>
                  <a:pt x="0" y="0"/>
                </a:lnTo>
                <a:lnTo>
                  <a:pt x="41910" y="0"/>
                </a:lnTo>
                <a:lnTo>
                  <a:pt x="41910" y="273050"/>
                </a:lnTo>
                <a:lnTo>
                  <a:pt x="41910" y="281940"/>
                </a:lnTo>
                <a:lnTo>
                  <a:pt x="41910" y="289560"/>
                </a:lnTo>
                <a:lnTo>
                  <a:pt x="41910" y="297180"/>
                </a:lnTo>
                <a:lnTo>
                  <a:pt x="43180" y="304800"/>
                </a:lnTo>
                <a:lnTo>
                  <a:pt x="43180" y="308610"/>
                </a:lnTo>
                <a:lnTo>
                  <a:pt x="43180" y="312420"/>
                </a:lnTo>
                <a:lnTo>
                  <a:pt x="44450" y="314960"/>
                </a:lnTo>
                <a:lnTo>
                  <a:pt x="44450" y="318770"/>
                </a:lnTo>
                <a:lnTo>
                  <a:pt x="45720" y="321310"/>
                </a:lnTo>
                <a:lnTo>
                  <a:pt x="45720" y="325120"/>
                </a:lnTo>
                <a:lnTo>
                  <a:pt x="46990" y="327660"/>
                </a:lnTo>
                <a:lnTo>
                  <a:pt x="46990" y="330200"/>
                </a:lnTo>
                <a:lnTo>
                  <a:pt x="48260" y="332740"/>
                </a:lnTo>
                <a:lnTo>
                  <a:pt x="48260" y="335280"/>
                </a:lnTo>
                <a:lnTo>
                  <a:pt x="49530" y="336550"/>
                </a:lnTo>
                <a:lnTo>
                  <a:pt x="50800" y="337820"/>
                </a:lnTo>
                <a:lnTo>
                  <a:pt x="52070" y="340360"/>
                </a:lnTo>
                <a:lnTo>
                  <a:pt x="52070" y="341630"/>
                </a:lnTo>
                <a:lnTo>
                  <a:pt x="53340" y="342900"/>
                </a:lnTo>
                <a:lnTo>
                  <a:pt x="54610" y="345440"/>
                </a:lnTo>
                <a:lnTo>
                  <a:pt x="57150" y="347980"/>
                </a:lnTo>
                <a:lnTo>
                  <a:pt x="59690" y="349250"/>
                </a:lnTo>
                <a:lnTo>
                  <a:pt x="62230" y="350520"/>
                </a:lnTo>
                <a:lnTo>
                  <a:pt x="64770" y="350520"/>
                </a:lnTo>
                <a:lnTo>
                  <a:pt x="67310" y="350520"/>
                </a:lnTo>
                <a:lnTo>
                  <a:pt x="69850" y="349250"/>
                </a:lnTo>
                <a:lnTo>
                  <a:pt x="71120" y="347980"/>
                </a:lnTo>
                <a:lnTo>
                  <a:pt x="73660" y="345440"/>
                </a:lnTo>
                <a:lnTo>
                  <a:pt x="74930" y="342900"/>
                </a:lnTo>
                <a:lnTo>
                  <a:pt x="74930" y="341630"/>
                </a:lnTo>
                <a:lnTo>
                  <a:pt x="76200" y="340360"/>
                </a:lnTo>
                <a:lnTo>
                  <a:pt x="77470" y="337820"/>
                </a:lnTo>
                <a:lnTo>
                  <a:pt x="77470" y="336550"/>
                </a:lnTo>
                <a:lnTo>
                  <a:pt x="78740" y="335280"/>
                </a:lnTo>
                <a:lnTo>
                  <a:pt x="80010" y="332740"/>
                </a:lnTo>
                <a:lnTo>
                  <a:pt x="81280" y="330200"/>
                </a:lnTo>
                <a:lnTo>
                  <a:pt x="81280" y="327660"/>
                </a:lnTo>
                <a:lnTo>
                  <a:pt x="82550" y="325120"/>
                </a:lnTo>
                <a:lnTo>
                  <a:pt x="82550" y="321310"/>
                </a:lnTo>
                <a:lnTo>
                  <a:pt x="83820" y="318770"/>
                </a:lnTo>
                <a:lnTo>
                  <a:pt x="83820" y="314960"/>
                </a:lnTo>
                <a:lnTo>
                  <a:pt x="83820" y="312420"/>
                </a:lnTo>
                <a:lnTo>
                  <a:pt x="85090" y="308610"/>
                </a:lnTo>
                <a:lnTo>
                  <a:pt x="85090" y="304800"/>
                </a:lnTo>
                <a:lnTo>
                  <a:pt x="86360" y="300990"/>
                </a:lnTo>
                <a:lnTo>
                  <a:pt x="86360" y="297180"/>
                </a:lnTo>
                <a:lnTo>
                  <a:pt x="86360" y="289560"/>
                </a:lnTo>
                <a:lnTo>
                  <a:pt x="86360" y="281940"/>
                </a:lnTo>
                <a:lnTo>
                  <a:pt x="86360" y="273050"/>
                </a:lnTo>
                <a:lnTo>
                  <a:pt x="8636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6" name="bk object 146"/>
          <p:cNvSpPr/>
          <p:nvPr/>
        </p:nvSpPr>
        <p:spPr>
          <a:xfrm>
            <a:off x="5242561" y="6191250"/>
            <a:ext cx="149012" cy="445770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7" name="bk object 147"/>
          <p:cNvSpPr/>
          <p:nvPr/>
        </p:nvSpPr>
        <p:spPr>
          <a:xfrm>
            <a:off x="5242560" y="6189979"/>
            <a:ext cx="149013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67309" y="0"/>
                </a:lnTo>
                <a:lnTo>
                  <a:pt x="73659" y="0"/>
                </a:lnTo>
                <a:lnTo>
                  <a:pt x="78739" y="2540"/>
                </a:lnTo>
                <a:lnTo>
                  <a:pt x="82550" y="5080"/>
                </a:lnTo>
                <a:lnTo>
                  <a:pt x="87629" y="8890"/>
                </a:lnTo>
                <a:lnTo>
                  <a:pt x="91439" y="13970"/>
                </a:lnTo>
                <a:lnTo>
                  <a:pt x="92709" y="17780"/>
                </a:lnTo>
                <a:lnTo>
                  <a:pt x="95250" y="20320"/>
                </a:lnTo>
                <a:lnTo>
                  <a:pt x="96519" y="24130"/>
                </a:lnTo>
                <a:lnTo>
                  <a:pt x="97789" y="26670"/>
                </a:lnTo>
                <a:lnTo>
                  <a:pt x="100329" y="31750"/>
                </a:lnTo>
                <a:lnTo>
                  <a:pt x="101600" y="35560"/>
                </a:lnTo>
                <a:lnTo>
                  <a:pt x="102869" y="40640"/>
                </a:lnTo>
                <a:lnTo>
                  <a:pt x="104139" y="45720"/>
                </a:lnTo>
                <a:lnTo>
                  <a:pt x="105409" y="50800"/>
                </a:lnTo>
                <a:lnTo>
                  <a:pt x="106679" y="55880"/>
                </a:lnTo>
                <a:lnTo>
                  <a:pt x="106679" y="60960"/>
                </a:lnTo>
                <a:lnTo>
                  <a:pt x="107950" y="67310"/>
                </a:lnTo>
                <a:lnTo>
                  <a:pt x="109219" y="72390"/>
                </a:lnTo>
                <a:lnTo>
                  <a:pt x="109219" y="78740"/>
                </a:lnTo>
                <a:lnTo>
                  <a:pt x="110489" y="85090"/>
                </a:lnTo>
                <a:lnTo>
                  <a:pt x="110489" y="92710"/>
                </a:lnTo>
                <a:lnTo>
                  <a:pt x="111759" y="107950"/>
                </a:lnTo>
                <a:lnTo>
                  <a:pt x="111759" y="121920"/>
                </a:lnTo>
                <a:lnTo>
                  <a:pt x="111759" y="138430"/>
                </a:lnTo>
                <a:lnTo>
                  <a:pt x="111759" y="153670"/>
                </a:lnTo>
                <a:lnTo>
                  <a:pt x="111759" y="170180"/>
                </a:lnTo>
                <a:lnTo>
                  <a:pt x="110489" y="184150"/>
                </a:lnTo>
                <a:lnTo>
                  <a:pt x="109219" y="191770"/>
                </a:lnTo>
                <a:lnTo>
                  <a:pt x="109219" y="199390"/>
                </a:lnTo>
                <a:lnTo>
                  <a:pt x="107950" y="204470"/>
                </a:lnTo>
                <a:lnTo>
                  <a:pt x="106679" y="210820"/>
                </a:lnTo>
                <a:lnTo>
                  <a:pt x="106679" y="217170"/>
                </a:lnTo>
                <a:lnTo>
                  <a:pt x="105409" y="222250"/>
                </a:lnTo>
                <a:lnTo>
                  <a:pt x="104139" y="228600"/>
                </a:lnTo>
                <a:lnTo>
                  <a:pt x="102869" y="233680"/>
                </a:lnTo>
                <a:lnTo>
                  <a:pt x="101600" y="238760"/>
                </a:lnTo>
                <a:lnTo>
                  <a:pt x="100329" y="243840"/>
                </a:lnTo>
                <a:lnTo>
                  <a:pt x="99059" y="247650"/>
                </a:lnTo>
                <a:lnTo>
                  <a:pt x="96519" y="251460"/>
                </a:lnTo>
                <a:lnTo>
                  <a:pt x="95250" y="256540"/>
                </a:lnTo>
                <a:lnTo>
                  <a:pt x="92709" y="260350"/>
                </a:lnTo>
                <a:lnTo>
                  <a:pt x="91439" y="262890"/>
                </a:lnTo>
                <a:lnTo>
                  <a:pt x="88900" y="266700"/>
                </a:lnTo>
                <a:lnTo>
                  <a:pt x="86359" y="269240"/>
                </a:lnTo>
                <a:lnTo>
                  <a:pt x="85089" y="271780"/>
                </a:lnTo>
                <a:lnTo>
                  <a:pt x="80009" y="276860"/>
                </a:lnTo>
                <a:lnTo>
                  <a:pt x="74929" y="279400"/>
                </a:lnTo>
                <a:lnTo>
                  <a:pt x="68579" y="281940"/>
                </a:lnTo>
                <a:lnTo>
                  <a:pt x="63500" y="281940"/>
                </a:lnTo>
                <a:lnTo>
                  <a:pt x="40639" y="28194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8" name="bk object 148"/>
          <p:cNvSpPr/>
          <p:nvPr/>
        </p:nvSpPr>
        <p:spPr>
          <a:xfrm>
            <a:off x="5296746" y="6281420"/>
            <a:ext cx="42333" cy="100330"/>
          </a:xfrm>
          <a:custGeom>
            <a:avLst/>
            <a:gdLst/>
            <a:ahLst/>
            <a:cxnLst/>
            <a:rect l="l" t="t" r="r" b="b"/>
            <a:pathLst>
              <a:path w="31750" h="100329">
                <a:moveTo>
                  <a:pt x="0" y="100329"/>
                </a:moveTo>
                <a:lnTo>
                  <a:pt x="10160" y="100329"/>
                </a:lnTo>
                <a:lnTo>
                  <a:pt x="12700" y="100329"/>
                </a:lnTo>
                <a:lnTo>
                  <a:pt x="15239" y="99059"/>
                </a:lnTo>
                <a:lnTo>
                  <a:pt x="17779" y="97789"/>
                </a:lnTo>
                <a:lnTo>
                  <a:pt x="20319" y="96519"/>
                </a:lnTo>
                <a:lnTo>
                  <a:pt x="21589" y="93979"/>
                </a:lnTo>
                <a:lnTo>
                  <a:pt x="22860" y="92709"/>
                </a:lnTo>
                <a:lnTo>
                  <a:pt x="24129" y="91439"/>
                </a:lnTo>
                <a:lnTo>
                  <a:pt x="24129" y="90169"/>
                </a:lnTo>
                <a:lnTo>
                  <a:pt x="25400" y="88899"/>
                </a:lnTo>
                <a:lnTo>
                  <a:pt x="25400" y="86359"/>
                </a:lnTo>
                <a:lnTo>
                  <a:pt x="26669" y="85089"/>
                </a:lnTo>
                <a:lnTo>
                  <a:pt x="27939" y="81279"/>
                </a:lnTo>
                <a:lnTo>
                  <a:pt x="29210" y="77469"/>
                </a:lnTo>
                <a:lnTo>
                  <a:pt x="29210" y="74929"/>
                </a:lnTo>
                <a:lnTo>
                  <a:pt x="30479" y="73659"/>
                </a:lnTo>
                <a:lnTo>
                  <a:pt x="30479" y="71119"/>
                </a:lnTo>
                <a:lnTo>
                  <a:pt x="30479" y="68579"/>
                </a:lnTo>
                <a:lnTo>
                  <a:pt x="30479" y="66039"/>
                </a:lnTo>
                <a:lnTo>
                  <a:pt x="30479" y="64769"/>
                </a:lnTo>
                <a:lnTo>
                  <a:pt x="31750" y="62229"/>
                </a:lnTo>
                <a:lnTo>
                  <a:pt x="31750" y="40639"/>
                </a:lnTo>
                <a:lnTo>
                  <a:pt x="30479" y="35559"/>
                </a:lnTo>
                <a:lnTo>
                  <a:pt x="30479" y="30479"/>
                </a:lnTo>
                <a:lnTo>
                  <a:pt x="30479" y="26669"/>
                </a:lnTo>
                <a:lnTo>
                  <a:pt x="29210" y="21589"/>
                </a:lnTo>
                <a:lnTo>
                  <a:pt x="27939" y="19049"/>
                </a:lnTo>
                <a:lnTo>
                  <a:pt x="27939" y="15239"/>
                </a:lnTo>
                <a:lnTo>
                  <a:pt x="26669" y="13969"/>
                </a:lnTo>
                <a:lnTo>
                  <a:pt x="26669" y="11429"/>
                </a:lnTo>
                <a:lnTo>
                  <a:pt x="25400" y="10159"/>
                </a:lnTo>
                <a:lnTo>
                  <a:pt x="25400" y="8889"/>
                </a:lnTo>
                <a:lnTo>
                  <a:pt x="24129" y="7619"/>
                </a:lnTo>
                <a:lnTo>
                  <a:pt x="22860" y="6349"/>
                </a:lnTo>
                <a:lnTo>
                  <a:pt x="22860" y="5079"/>
                </a:lnTo>
                <a:lnTo>
                  <a:pt x="21589" y="3809"/>
                </a:lnTo>
                <a:lnTo>
                  <a:pt x="19050" y="2539"/>
                </a:lnTo>
                <a:lnTo>
                  <a:pt x="17779" y="1269"/>
                </a:lnTo>
                <a:lnTo>
                  <a:pt x="15239" y="0"/>
                </a:lnTo>
                <a:lnTo>
                  <a:pt x="11429" y="0"/>
                </a:lnTo>
                <a:lnTo>
                  <a:pt x="0" y="0"/>
                </a:lnTo>
                <a:lnTo>
                  <a:pt x="0" y="10032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9" name="bk object 149"/>
          <p:cNvSpPr/>
          <p:nvPr/>
        </p:nvSpPr>
        <p:spPr>
          <a:xfrm>
            <a:off x="5420361" y="6191250"/>
            <a:ext cx="172719" cy="445770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0" name="bk object 150"/>
          <p:cNvSpPr/>
          <p:nvPr/>
        </p:nvSpPr>
        <p:spPr>
          <a:xfrm>
            <a:off x="5420360" y="6189979"/>
            <a:ext cx="174413" cy="447040"/>
          </a:xfrm>
          <a:custGeom>
            <a:avLst/>
            <a:gdLst/>
            <a:ahLst/>
            <a:cxnLst/>
            <a:rect l="l" t="t" r="r" b="b"/>
            <a:pathLst>
              <a:path w="130810" h="447040">
                <a:moveTo>
                  <a:pt x="0" y="447040"/>
                </a:moveTo>
                <a:lnTo>
                  <a:pt x="0" y="0"/>
                </a:lnTo>
                <a:lnTo>
                  <a:pt x="68579" y="0"/>
                </a:lnTo>
                <a:lnTo>
                  <a:pt x="77469" y="1270"/>
                </a:lnTo>
                <a:lnTo>
                  <a:pt x="81279" y="1270"/>
                </a:lnTo>
                <a:lnTo>
                  <a:pt x="85089" y="2540"/>
                </a:lnTo>
                <a:lnTo>
                  <a:pt x="88900" y="5080"/>
                </a:lnTo>
                <a:lnTo>
                  <a:pt x="91439" y="6350"/>
                </a:lnTo>
                <a:lnTo>
                  <a:pt x="95250" y="8890"/>
                </a:lnTo>
                <a:lnTo>
                  <a:pt x="97789" y="11430"/>
                </a:lnTo>
                <a:lnTo>
                  <a:pt x="100329" y="13970"/>
                </a:lnTo>
                <a:lnTo>
                  <a:pt x="101600" y="17780"/>
                </a:lnTo>
                <a:lnTo>
                  <a:pt x="104139" y="21590"/>
                </a:lnTo>
                <a:lnTo>
                  <a:pt x="106679" y="26670"/>
                </a:lnTo>
                <a:lnTo>
                  <a:pt x="107950" y="31750"/>
                </a:lnTo>
                <a:lnTo>
                  <a:pt x="110489" y="38100"/>
                </a:lnTo>
                <a:lnTo>
                  <a:pt x="111759" y="44450"/>
                </a:lnTo>
                <a:lnTo>
                  <a:pt x="114300" y="52070"/>
                </a:lnTo>
                <a:lnTo>
                  <a:pt x="114300" y="55880"/>
                </a:lnTo>
                <a:lnTo>
                  <a:pt x="115569" y="59690"/>
                </a:lnTo>
                <a:lnTo>
                  <a:pt x="115569" y="63500"/>
                </a:lnTo>
                <a:lnTo>
                  <a:pt x="116839" y="67310"/>
                </a:lnTo>
                <a:lnTo>
                  <a:pt x="118109" y="74930"/>
                </a:lnTo>
                <a:lnTo>
                  <a:pt x="118109" y="83820"/>
                </a:lnTo>
                <a:lnTo>
                  <a:pt x="119379" y="93980"/>
                </a:lnTo>
                <a:lnTo>
                  <a:pt x="119379" y="151130"/>
                </a:lnTo>
                <a:lnTo>
                  <a:pt x="118109" y="158750"/>
                </a:lnTo>
                <a:lnTo>
                  <a:pt x="118109" y="166370"/>
                </a:lnTo>
                <a:lnTo>
                  <a:pt x="116839" y="173990"/>
                </a:lnTo>
                <a:lnTo>
                  <a:pt x="116839" y="181610"/>
                </a:lnTo>
                <a:lnTo>
                  <a:pt x="115569" y="187960"/>
                </a:lnTo>
                <a:lnTo>
                  <a:pt x="114300" y="194310"/>
                </a:lnTo>
                <a:lnTo>
                  <a:pt x="113029" y="200660"/>
                </a:lnTo>
                <a:lnTo>
                  <a:pt x="111759" y="207010"/>
                </a:lnTo>
                <a:lnTo>
                  <a:pt x="109219" y="212090"/>
                </a:lnTo>
                <a:lnTo>
                  <a:pt x="107950" y="218440"/>
                </a:lnTo>
                <a:lnTo>
                  <a:pt x="106679" y="223520"/>
                </a:lnTo>
                <a:lnTo>
                  <a:pt x="104139" y="227330"/>
                </a:lnTo>
                <a:lnTo>
                  <a:pt x="101600" y="232410"/>
                </a:lnTo>
                <a:lnTo>
                  <a:pt x="100329" y="234950"/>
                </a:lnTo>
                <a:lnTo>
                  <a:pt x="99059" y="237490"/>
                </a:lnTo>
                <a:lnTo>
                  <a:pt x="97789" y="240030"/>
                </a:lnTo>
                <a:lnTo>
                  <a:pt x="96519" y="242570"/>
                </a:lnTo>
                <a:lnTo>
                  <a:pt x="93979" y="243840"/>
                </a:lnTo>
                <a:lnTo>
                  <a:pt x="92709" y="245110"/>
                </a:lnTo>
                <a:lnTo>
                  <a:pt x="87629" y="248920"/>
                </a:lnTo>
                <a:lnTo>
                  <a:pt x="91439" y="254000"/>
                </a:lnTo>
                <a:lnTo>
                  <a:pt x="93979" y="257810"/>
                </a:lnTo>
                <a:lnTo>
                  <a:pt x="95250" y="260350"/>
                </a:lnTo>
                <a:lnTo>
                  <a:pt x="96519" y="261620"/>
                </a:lnTo>
                <a:lnTo>
                  <a:pt x="97789" y="264160"/>
                </a:lnTo>
                <a:lnTo>
                  <a:pt x="99059" y="266700"/>
                </a:lnTo>
                <a:lnTo>
                  <a:pt x="99059" y="267970"/>
                </a:lnTo>
                <a:lnTo>
                  <a:pt x="99059" y="269240"/>
                </a:lnTo>
                <a:lnTo>
                  <a:pt x="100329" y="271780"/>
                </a:lnTo>
                <a:lnTo>
                  <a:pt x="101600" y="275590"/>
                </a:lnTo>
                <a:lnTo>
                  <a:pt x="102869" y="281940"/>
                </a:lnTo>
                <a:lnTo>
                  <a:pt x="105409" y="289560"/>
                </a:lnTo>
                <a:lnTo>
                  <a:pt x="106679" y="298450"/>
                </a:lnTo>
                <a:lnTo>
                  <a:pt x="109219" y="306070"/>
                </a:lnTo>
                <a:lnTo>
                  <a:pt x="110489" y="312420"/>
                </a:lnTo>
                <a:lnTo>
                  <a:pt x="110489" y="317500"/>
                </a:lnTo>
                <a:lnTo>
                  <a:pt x="130809" y="447040"/>
                </a:lnTo>
                <a:lnTo>
                  <a:pt x="83819" y="447040"/>
                </a:lnTo>
                <a:lnTo>
                  <a:pt x="62229" y="309880"/>
                </a:lnTo>
                <a:lnTo>
                  <a:pt x="60959" y="297180"/>
                </a:lnTo>
                <a:lnTo>
                  <a:pt x="59689" y="292100"/>
                </a:lnTo>
                <a:lnTo>
                  <a:pt x="58419" y="289560"/>
                </a:lnTo>
                <a:lnTo>
                  <a:pt x="57150" y="284480"/>
                </a:lnTo>
                <a:lnTo>
                  <a:pt x="57150" y="281940"/>
                </a:lnTo>
                <a:lnTo>
                  <a:pt x="55879" y="278130"/>
                </a:lnTo>
                <a:lnTo>
                  <a:pt x="54609" y="275590"/>
                </a:lnTo>
                <a:lnTo>
                  <a:pt x="53339" y="273050"/>
                </a:lnTo>
                <a:lnTo>
                  <a:pt x="53339" y="271780"/>
                </a:lnTo>
                <a:lnTo>
                  <a:pt x="52069" y="269240"/>
                </a:lnTo>
                <a:lnTo>
                  <a:pt x="50800" y="267970"/>
                </a:lnTo>
                <a:lnTo>
                  <a:pt x="49529" y="266700"/>
                </a:lnTo>
                <a:lnTo>
                  <a:pt x="48259" y="266700"/>
                </a:lnTo>
                <a:lnTo>
                  <a:pt x="46989" y="265430"/>
                </a:lnTo>
                <a:lnTo>
                  <a:pt x="45719" y="265430"/>
                </a:lnTo>
                <a:lnTo>
                  <a:pt x="41909" y="265430"/>
                </a:lnTo>
                <a:lnTo>
                  <a:pt x="41909" y="447040"/>
                </a:lnTo>
                <a:lnTo>
                  <a:pt x="0" y="4470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1" name="bk object 151"/>
          <p:cNvSpPr/>
          <p:nvPr/>
        </p:nvSpPr>
        <p:spPr>
          <a:xfrm>
            <a:off x="5476239" y="6280150"/>
            <a:ext cx="49107" cy="91440"/>
          </a:xfrm>
          <a:custGeom>
            <a:avLst/>
            <a:gdLst/>
            <a:ahLst/>
            <a:cxnLst/>
            <a:rect l="l" t="t" r="r" b="b"/>
            <a:pathLst>
              <a:path w="36829" h="91439">
                <a:moveTo>
                  <a:pt x="0" y="91440"/>
                </a:moveTo>
                <a:lnTo>
                  <a:pt x="16510" y="91440"/>
                </a:lnTo>
                <a:lnTo>
                  <a:pt x="17780" y="91440"/>
                </a:lnTo>
                <a:lnTo>
                  <a:pt x="19050" y="91440"/>
                </a:lnTo>
                <a:lnTo>
                  <a:pt x="20320" y="90170"/>
                </a:lnTo>
                <a:lnTo>
                  <a:pt x="27940" y="85090"/>
                </a:lnTo>
                <a:lnTo>
                  <a:pt x="29210" y="83820"/>
                </a:lnTo>
                <a:lnTo>
                  <a:pt x="29210" y="82550"/>
                </a:lnTo>
                <a:lnTo>
                  <a:pt x="30480" y="81279"/>
                </a:lnTo>
                <a:lnTo>
                  <a:pt x="31750" y="80009"/>
                </a:lnTo>
                <a:lnTo>
                  <a:pt x="31750" y="77470"/>
                </a:lnTo>
                <a:lnTo>
                  <a:pt x="33020" y="74929"/>
                </a:lnTo>
                <a:lnTo>
                  <a:pt x="33020" y="72390"/>
                </a:lnTo>
                <a:lnTo>
                  <a:pt x="34290" y="69850"/>
                </a:lnTo>
                <a:lnTo>
                  <a:pt x="35560" y="67309"/>
                </a:lnTo>
                <a:lnTo>
                  <a:pt x="35560" y="63500"/>
                </a:lnTo>
                <a:lnTo>
                  <a:pt x="35560" y="62229"/>
                </a:lnTo>
                <a:lnTo>
                  <a:pt x="35560" y="58420"/>
                </a:lnTo>
                <a:lnTo>
                  <a:pt x="36830" y="55879"/>
                </a:lnTo>
                <a:lnTo>
                  <a:pt x="36830" y="31750"/>
                </a:lnTo>
                <a:lnTo>
                  <a:pt x="35560" y="29209"/>
                </a:lnTo>
                <a:lnTo>
                  <a:pt x="35560" y="27940"/>
                </a:lnTo>
                <a:lnTo>
                  <a:pt x="35560" y="25400"/>
                </a:lnTo>
                <a:lnTo>
                  <a:pt x="35560" y="22859"/>
                </a:lnTo>
                <a:lnTo>
                  <a:pt x="34290" y="17779"/>
                </a:lnTo>
                <a:lnTo>
                  <a:pt x="33020" y="15240"/>
                </a:lnTo>
                <a:lnTo>
                  <a:pt x="33020" y="11429"/>
                </a:lnTo>
                <a:lnTo>
                  <a:pt x="31750" y="10159"/>
                </a:lnTo>
                <a:lnTo>
                  <a:pt x="31750" y="8890"/>
                </a:lnTo>
                <a:lnTo>
                  <a:pt x="30480" y="7620"/>
                </a:lnTo>
                <a:lnTo>
                  <a:pt x="30480" y="6350"/>
                </a:lnTo>
                <a:lnTo>
                  <a:pt x="29210" y="5079"/>
                </a:lnTo>
                <a:lnTo>
                  <a:pt x="26670" y="2540"/>
                </a:lnTo>
                <a:lnTo>
                  <a:pt x="25400" y="1270"/>
                </a:lnTo>
                <a:lnTo>
                  <a:pt x="22860" y="1270"/>
                </a:lnTo>
                <a:lnTo>
                  <a:pt x="20320" y="0"/>
                </a:lnTo>
                <a:lnTo>
                  <a:pt x="17780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2" name="bk object 152"/>
          <p:cNvSpPr/>
          <p:nvPr/>
        </p:nvSpPr>
        <p:spPr>
          <a:xfrm>
            <a:off x="5615094" y="6191250"/>
            <a:ext cx="52492" cy="44577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3" name="bk object 153"/>
          <p:cNvSpPr/>
          <p:nvPr/>
        </p:nvSpPr>
        <p:spPr>
          <a:xfrm>
            <a:off x="5615093" y="6189979"/>
            <a:ext cx="54187" cy="447040"/>
          </a:xfrm>
          <a:custGeom>
            <a:avLst/>
            <a:gdLst/>
            <a:ahLst/>
            <a:cxnLst/>
            <a:rect l="l" t="t" r="r" b="b"/>
            <a:pathLst>
              <a:path w="40639" h="447040">
                <a:moveTo>
                  <a:pt x="0" y="0"/>
                </a:moveTo>
                <a:lnTo>
                  <a:pt x="40639" y="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4" name="bk object 154"/>
          <p:cNvSpPr/>
          <p:nvPr/>
        </p:nvSpPr>
        <p:spPr>
          <a:xfrm>
            <a:off x="5708227" y="6191250"/>
            <a:ext cx="167639" cy="445770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5" name="bk object 155"/>
          <p:cNvSpPr/>
          <p:nvPr/>
        </p:nvSpPr>
        <p:spPr>
          <a:xfrm>
            <a:off x="5708227" y="6189979"/>
            <a:ext cx="169333" cy="447040"/>
          </a:xfrm>
          <a:custGeom>
            <a:avLst/>
            <a:gdLst/>
            <a:ahLst/>
            <a:cxnLst/>
            <a:rect l="l" t="t" r="r" b="b"/>
            <a:pathLst>
              <a:path w="127000" h="447040">
                <a:moveTo>
                  <a:pt x="0" y="0"/>
                </a:moveTo>
                <a:lnTo>
                  <a:pt x="38100" y="0"/>
                </a:lnTo>
                <a:lnTo>
                  <a:pt x="88900" y="246380"/>
                </a:lnTo>
                <a:lnTo>
                  <a:pt x="88900" y="0"/>
                </a:lnTo>
                <a:lnTo>
                  <a:pt x="127000" y="0"/>
                </a:lnTo>
                <a:lnTo>
                  <a:pt x="127000" y="447040"/>
                </a:lnTo>
                <a:lnTo>
                  <a:pt x="88900" y="447040"/>
                </a:lnTo>
                <a:lnTo>
                  <a:pt x="39369" y="200660"/>
                </a:lnTo>
                <a:lnTo>
                  <a:pt x="3936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bk object 156"/>
          <p:cNvSpPr/>
          <p:nvPr/>
        </p:nvSpPr>
        <p:spPr>
          <a:xfrm>
            <a:off x="5899572" y="6191250"/>
            <a:ext cx="165947" cy="445770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7" name="bk object 157"/>
          <p:cNvSpPr/>
          <p:nvPr/>
        </p:nvSpPr>
        <p:spPr>
          <a:xfrm>
            <a:off x="5899572" y="6189979"/>
            <a:ext cx="167640" cy="447040"/>
          </a:xfrm>
          <a:custGeom>
            <a:avLst/>
            <a:gdLst/>
            <a:ahLst/>
            <a:cxnLst/>
            <a:rect l="l" t="t" r="r" b="b"/>
            <a:pathLst>
              <a:path w="125729" h="447040">
                <a:moveTo>
                  <a:pt x="7620" y="0"/>
                </a:moveTo>
                <a:lnTo>
                  <a:pt x="123190" y="0"/>
                </a:lnTo>
                <a:lnTo>
                  <a:pt x="123190" y="88900"/>
                </a:lnTo>
                <a:lnTo>
                  <a:pt x="49530" y="350520"/>
                </a:lnTo>
                <a:lnTo>
                  <a:pt x="125730" y="350520"/>
                </a:lnTo>
                <a:lnTo>
                  <a:pt x="125730" y="447040"/>
                </a:lnTo>
                <a:lnTo>
                  <a:pt x="0" y="447040"/>
                </a:lnTo>
                <a:lnTo>
                  <a:pt x="0" y="354330"/>
                </a:lnTo>
                <a:lnTo>
                  <a:pt x="73660" y="95250"/>
                </a:lnTo>
                <a:lnTo>
                  <a:pt x="7620" y="95250"/>
                </a:lnTo>
                <a:lnTo>
                  <a:pt x="762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bk object 158"/>
          <p:cNvSpPr/>
          <p:nvPr/>
        </p:nvSpPr>
        <p:spPr>
          <a:xfrm>
            <a:off x="6073986" y="6191250"/>
            <a:ext cx="191347" cy="445770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9" name="bk object 159"/>
          <p:cNvSpPr/>
          <p:nvPr/>
        </p:nvSpPr>
        <p:spPr>
          <a:xfrm>
            <a:off x="6124786" y="6075680"/>
            <a:ext cx="89747" cy="87629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0" name="bk object 160"/>
          <p:cNvSpPr/>
          <p:nvPr/>
        </p:nvSpPr>
        <p:spPr>
          <a:xfrm>
            <a:off x="6073986" y="6189979"/>
            <a:ext cx="191347" cy="447040"/>
          </a:xfrm>
          <a:custGeom>
            <a:avLst/>
            <a:gdLst/>
            <a:ahLst/>
            <a:cxnLst/>
            <a:rect l="l" t="t" r="r" b="b"/>
            <a:pathLst>
              <a:path w="143510" h="447040">
                <a:moveTo>
                  <a:pt x="95250" y="373380"/>
                </a:moveTo>
                <a:lnTo>
                  <a:pt x="48260" y="373380"/>
                </a:lnTo>
                <a:lnTo>
                  <a:pt x="41910" y="447040"/>
                </a:lnTo>
                <a:lnTo>
                  <a:pt x="0" y="447040"/>
                </a:lnTo>
                <a:lnTo>
                  <a:pt x="49530" y="0"/>
                </a:lnTo>
                <a:lnTo>
                  <a:pt x="93980" y="0"/>
                </a:lnTo>
                <a:lnTo>
                  <a:pt x="143510" y="447040"/>
                </a:lnTo>
                <a:lnTo>
                  <a:pt x="101600" y="447040"/>
                </a:lnTo>
                <a:lnTo>
                  <a:pt x="95250" y="37338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1" name="bk object 161"/>
          <p:cNvSpPr/>
          <p:nvPr/>
        </p:nvSpPr>
        <p:spPr>
          <a:xfrm>
            <a:off x="6150187" y="6305550"/>
            <a:ext cx="38945" cy="161290"/>
          </a:xfrm>
          <a:custGeom>
            <a:avLst/>
            <a:gdLst/>
            <a:ahLst/>
            <a:cxnLst/>
            <a:rect l="l" t="t" r="r" b="b"/>
            <a:pathLst>
              <a:path w="29210" h="161289">
                <a:moveTo>
                  <a:pt x="29210" y="161290"/>
                </a:moveTo>
                <a:lnTo>
                  <a:pt x="13970" y="0"/>
                </a:lnTo>
                <a:lnTo>
                  <a:pt x="0" y="161290"/>
                </a:lnTo>
                <a:lnTo>
                  <a:pt x="29210" y="16129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2" name="bk object 162"/>
          <p:cNvSpPr/>
          <p:nvPr/>
        </p:nvSpPr>
        <p:spPr>
          <a:xfrm>
            <a:off x="6118556" y="6071007"/>
            <a:ext cx="102205" cy="96974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" name="bk object 163"/>
          <p:cNvSpPr/>
          <p:nvPr/>
        </p:nvSpPr>
        <p:spPr>
          <a:xfrm>
            <a:off x="6283961" y="6191250"/>
            <a:ext cx="167639" cy="445770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bk object 164"/>
          <p:cNvSpPr/>
          <p:nvPr/>
        </p:nvSpPr>
        <p:spPr>
          <a:xfrm>
            <a:off x="6283960" y="6189979"/>
            <a:ext cx="169333" cy="447040"/>
          </a:xfrm>
          <a:custGeom>
            <a:avLst/>
            <a:gdLst/>
            <a:ahLst/>
            <a:cxnLst/>
            <a:rect l="l" t="t" r="r" b="b"/>
            <a:pathLst>
              <a:path w="127000" h="447040">
                <a:moveTo>
                  <a:pt x="0" y="0"/>
                </a:moveTo>
                <a:lnTo>
                  <a:pt x="38100" y="0"/>
                </a:lnTo>
                <a:lnTo>
                  <a:pt x="87629" y="246380"/>
                </a:lnTo>
                <a:lnTo>
                  <a:pt x="87629" y="0"/>
                </a:lnTo>
                <a:lnTo>
                  <a:pt x="127000" y="0"/>
                </a:lnTo>
                <a:lnTo>
                  <a:pt x="127000" y="447040"/>
                </a:lnTo>
                <a:lnTo>
                  <a:pt x="87629" y="447040"/>
                </a:lnTo>
                <a:lnTo>
                  <a:pt x="38100" y="200660"/>
                </a:lnTo>
                <a:lnTo>
                  <a:pt x="3810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5" name="bk object 165"/>
          <p:cNvSpPr/>
          <p:nvPr/>
        </p:nvSpPr>
        <p:spPr>
          <a:xfrm>
            <a:off x="6490545" y="6191250"/>
            <a:ext cx="160867" cy="445770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6" name="bk object 166"/>
          <p:cNvSpPr/>
          <p:nvPr/>
        </p:nvSpPr>
        <p:spPr>
          <a:xfrm>
            <a:off x="6490545" y="6189979"/>
            <a:ext cx="162560" cy="447040"/>
          </a:xfrm>
          <a:custGeom>
            <a:avLst/>
            <a:gdLst/>
            <a:ahLst/>
            <a:cxnLst/>
            <a:rect l="l" t="t" r="r" b="b"/>
            <a:pathLst>
              <a:path w="121920" h="447040">
                <a:moveTo>
                  <a:pt x="0" y="0"/>
                </a:moveTo>
                <a:lnTo>
                  <a:pt x="60960" y="0"/>
                </a:lnTo>
                <a:lnTo>
                  <a:pt x="64769" y="0"/>
                </a:lnTo>
                <a:lnTo>
                  <a:pt x="68579" y="1270"/>
                </a:lnTo>
                <a:lnTo>
                  <a:pt x="72389" y="2540"/>
                </a:lnTo>
                <a:lnTo>
                  <a:pt x="76200" y="5080"/>
                </a:lnTo>
                <a:lnTo>
                  <a:pt x="80010" y="6350"/>
                </a:lnTo>
                <a:lnTo>
                  <a:pt x="83819" y="10160"/>
                </a:lnTo>
                <a:lnTo>
                  <a:pt x="86360" y="12700"/>
                </a:lnTo>
                <a:lnTo>
                  <a:pt x="88900" y="16510"/>
                </a:lnTo>
                <a:lnTo>
                  <a:pt x="91439" y="20320"/>
                </a:lnTo>
                <a:lnTo>
                  <a:pt x="93979" y="24130"/>
                </a:lnTo>
                <a:lnTo>
                  <a:pt x="96519" y="29210"/>
                </a:lnTo>
                <a:lnTo>
                  <a:pt x="99060" y="35560"/>
                </a:lnTo>
                <a:lnTo>
                  <a:pt x="101600" y="41910"/>
                </a:lnTo>
                <a:lnTo>
                  <a:pt x="104139" y="49530"/>
                </a:lnTo>
                <a:lnTo>
                  <a:pt x="105410" y="57150"/>
                </a:lnTo>
                <a:lnTo>
                  <a:pt x="107950" y="64770"/>
                </a:lnTo>
                <a:lnTo>
                  <a:pt x="109219" y="72390"/>
                </a:lnTo>
                <a:lnTo>
                  <a:pt x="110489" y="80010"/>
                </a:lnTo>
                <a:lnTo>
                  <a:pt x="111760" y="88900"/>
                </a:lnTo>
                <a:lnTo>
                  <a:pt x="114300" y="97790"/>
                </a:lnTo>
                <a:lnTo>
                  <a:pt x="115569" y="106680"/>
                </a:lnTo>
                <a:lnTo>
                  <a:pt x="116839" y="115570"/>
                </a:lnTo>
                <a:lnTo>
                  <a:pt x="116839" y="125730"/>
                </a:lnTo>
                <a:lnTo>
                  <a:pt x="118110" y="135890"/>
                </a:lnTo>
                <a:lnTo>
                  <a:pt x="119379" y="146050"/>
                </a:lnTo>
                <a:lnTo>
                  <a:pt x="119379" y="156210"/>
                </a:lnTo>
                <a:lnTo>
                  <a:pt x="119379" y="166370"/>
                </a:lnTo>
                <a:lnTo>
                  <a:pt x="120650" y="177800"/>
                </a:lnTo>
                <a:lnTo>
                  <a:pt x="120650" y="189230"/>
                </a:lnTo>
                <a:lnTo>
                  <a:pt x="120650" y="199390"/>
                </a:lnTo>
                <a:lnTo>
                  <a:pt x="121919" y="222250"/>
                </a:lnTo>
                <a:lnTo>
                  <a:pt x="121919" y="240030"/>
                </a:lnTo>
                <a:lnTo>
                  <a:pt x="120650" y="255270"/>
                </a:lnTo>
                <a:lnTo>
                  <a:pt x="120650" y="270510"/>
                </a:lnTo>
                <a:lnTo>
                  <a:pt x="120650" y="284480"/>
                </a:lnTo>
                <a:lnTo>
                  <a:pt x="119379" y="298450"/>
                </a:lnTo>
                <a:lnTo>
                  <a:pt x="118110" y="311150"/>
                </a:lnTo>
                <a:lnTo>
                  <a:pt x="118110" y="322580"/>
                </a:lnTo>
                <a:lnTo>
                  <a:pt x="113029" y="360680"/>
                </a:lnTo>
                <a:lnTo>
                  <a:pt x="110489" y="369570"/>
                </a:lnTo>
                <a:lnTo>
                  <a:pt x="109219" y="378460"/>
                </a:lnTo>
                <a:lnTo>
                  <a:pt x="106679" y="384810"/>
                </a:lnTo>
                <a:lnTo>
                  <a:pt x="105410" y="392430"/>
                </a:lnTo>
                <a:lnTo>
                  <a:pt x="102869" y="398780"/>
                </a:lnTo>
                <a:lnTo>
                  <a:pt x="100329" y="405130"/>
                </a:lnTo>
                <a:lnTo>
                  <a:pt x="99060" y="411480"/>
                </a:lnTo>
                <a:lnTo>
                  <a:pt x="96519" y="416560"/>
                </a:lnTo>
                <a:lnTo>
                  <a:pt x="93979" y="421640"/>
                </a:lnTo>
                <a:lnTo>
                  <a:pt x="91439" y="424180"/>
                </a:lnTo>
                <a:lnTo>
                  <a:pt x="90169" y="427990"/>
                </a:lnTo>
                <a:lnTo>
                  <a:pt x="87629" y="431800"/>
                </a:lnTo>
                <a:lnTo>
                  <a:pt x="85089" y="434340"/>
                </a:lnTo>
                <a:lnTo>
                  <a:pt x="78739" y="440690"/>
                </a:lnTo>
                <a:lnTo>
                  <a:pt x="74929" y="441960"/>
                </a:lnTo>
                <a:lnTo>
                  <a:pt x="72389" y="444500"/>
                </a:lnTo>
                <a:lnTo>
                  <a:pt x="68579" y="445770"/>
                </a:lnTo>
                <a:lnTo>
                  <a:pt x="66039" y="445770"/>
                </a:lnTo>
                <a:lnTo>
                  <a:pt x="63500" y="447040"/>
                </a:lnTo>
                <a:lnTo>
                  <a:pt x="609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7" name="bk object 167"/>
          <p:cNvSpPr/>
          <p:nvPr/>
        </p:nvSpPr>
        <p:spPr>
          <a:xfrm>
            <a:off x="6544734" y="6291579"/>
            <a:ext cx="52493" cy="243840"/>
          </a:xfrm>
          <a:custGeom>
            <a:avLst/>
            <a:gdLst/>
            <a:ahLst/>
            <a:cxnLst/>
            <a:rect l="l" t="t" r="r" b="b"/>
            <a:pathLst>
              <a:path w="39370" h="243840">
                <a:moveTo>
                  <a:pt x="0" y="0"/>
                </a:moveTo>
                <a:lnTo>
                  <a:pt x="0" y="243840"/>
                </a:lnTo>
                <a:lnTo>
                  <a:pt x="10160" y="243840"/>
                </a:lnTo>
                <a:lnTo>
                  <a:pt x="12700" y="243840"/>
                </a:lnTo>
                <a:lnTo>
                  <a:pt x="15239" y="242570"/>
                </a:lnTo>
                <a:lnTo>
                  <a:pt x="17779" y="242570"/>
                </a:lnTo>
                <a:lnTo>
                  <a:pt x="20320" y="241300"/>
                </a:lnTo>
                <a:lnTo>
                  <a:pt x="22860" y="240030"/>
                </a:lnTo>
                <a:lnTo>
                  <a:pt x="25400" y="237490"/>
                </a:lnTo>
                <a:lnTo>
                  <a:pt x="26670" y="236220"/>
                </a:lnTo>
                <a:lnTo>
                  <a:pt x="27939" y="233680"/>
                </a:lnTo>
                <a:lnTo>
                  <a:pt x="29210" y="233680"/>
                </a:lnTo>
                <a:lnTo>
                  <a:pt x="29210" y="231140"/>
                </a:lnTo>
                <a:lnTo>
                  <a:pt x="30479" y="231140"/>
                </a:lnTo>
                <a:lnTo>
                  <a:pt x="30479" y="228600"/>
                </a:lnTo>
                <a:lnTo>
                  <a:pt x="31750" y="226060"/>
                </a:lnTo>
                <a:lnTo>
                  <a:pt x="33020" y="222250"/>
                </a:lnTo>
                <a:lnTo>
                  <a:pt x="34289" y="217170"/>
                </a:lnTo>
                <a:lnTo>
                  <a:pt x="34289" y="212090"/>
                </a:lnTo>
                <a:lnTo>
                  <a:pt x="35560" y="207010"/>
                </a:lnTo>
                <a:lnTo>
                  <a:pt x="36829" y="200660"/>
                </a:lnTo>
                <a:lnTo>
                  <a:pt x="36829" y="196850"/>
                </a:lnTo>
                <a:lnTo>
                  <a:pt x="36829" y="194310"/>
                </a:lnTo>
                <a:lnTo>
                  <a:pt x="38100" y="187960"/>
                </a:lnTo>
                <a:lnTo>
                  <a:pt x="38100" y="179070"/>
                </a:lnTo>
                <a:lnTo>
                  <a:pt x="38100" y="170180"/>
                </a:lnTo>
                <a:lnTo>
                  <a:pt x="39370" y="158750"/>
                </a:lnTo>
                <a:lnTo>
                  <a:pt x="39370" y="147320"/>
                </a:lnTo>
                <a:lnTo>
                  <a:pt x="39370" y="123190"/>
                </a:lnTo>
                <a:lnTo>
                  <a:pt x="39370" y="105410"/>
                </a:lnTo>
                <a:lnTo>
                  <a:pt x="39370" y="91440"/>
                </a:lnTo>
                <a:lnTo>
                  <a:pt x="38100" y="76200"/>
                </a:lnTo>
                <a:lnTo>
                  <a:pt x="38100" y="63500"/>
                </a:lnTo>
                <a:lnTo>
                  <a:pt x="36829" y="52070"/>
                </a:lnTo>
                <a:lnTo>
                  <a:pt x="35560" y="46990"/>
                </a:lnTo>
                <a:lnTo>
                  <a:pt x="35560" y="41910"/>
                </a:lnTo>
                <a:lnTo>
                  <a:pt x="35560" y="36830"/>
                </a:lnTo>
                <a:lnTo>
                  <a:pt x="34289" y="33020"/>
                </a:lnTo>
                <a:lnTo>
                  <a:pt x="33020" y="29210"/>
                </a:lnTo>
                <a:lnTo>
                  <a:pt x="33020" y="25400"/>
                </a:lnTo>
                <a:lnTo>
                  <a:pt x="31750" y="21590"/>
                </a:lnTo>
                <a:lnTo>
                  <a:pt x="30479" y="19050"/>
                </a:lnTo>
                <a:lnTo>
                  <a:pt x="30479" y="16510"/>
                </a:lnTo>
                <a:lnTo>
                  <a:pt x="29210" y="13970"/>
                </a:lnTo>
                <a:lnTo>
                  <a:pt x="27939" y="11430"/>
                </a:lnTo>
                <a:lnTo>
                  <a:pt x="26670" y="8890"/>
                </a:lnTo>
                <a:lnTo>
                  <a:pt x="25400" y="8890"/>
                </a:lnTo>
                <a:lnTo>
                  <a:pt x="24129" y="6350"/>
                </a:lnTo>
                <a:lnTo>
                  <a:pt x="20320" y="3810"/>
                </a:lnTo>
                <a:lnTo>
                  <a:pt x="17779" y="1270"/>
                </a:lnTo>
                <a:lnTo>
                  <a:pt x="13970" y="0"/>
                </a:lnTo>
                <a:lnTo>
                  <a:pt x="10160" y="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8" name="bk object 168"/>
          <p:cNvSpPr/>
          <p:nvPr/>
        </p:nvSpPr>
        <p:spPr>
          <a:xfrm>
            <a:off x="6763172" y="6191250"/>
            <a:ext cx="147320" cy="445770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9" name="bk object 169"/>
          <p:cNvSpPr/>
          <p:nvPr/>
        </p:nvSpPr>
        <p:spPr>
          <a:xfrm>
            <a:off x="6763172" y="6189979"/>
            <a:ext cx="149013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40" y="95250"/>
                </a:lnTo>
                <a:lnTo>
                  <a:pt x="40640" y="166370"/>
                </a:lnTo>
                <a:lnTo>
                  <a:pt x="105410" y="166370"/>
                </a:lnTo>
                <a:lnTo>
                  <a:pt x="105410" y="257810"/>
                </a:lnTo>
                <a:lnTo>
                  <a:pt x="40640" y="257810"/>
                </a:lnTo>
                <a:lnTo>
                  <a:pt x="40640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0" name="bk object 170"/>
          <p:cNvSpPr/>
          <p:nvPr/>
        </p:nvSpPr>
        <p:spPr>
          <a:xfrm>
            <a:off x="6942667" y="6191250"/>
            <a:ext cx="137159" cy="445770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1" name="bk object 171"/>
          <p:cNvSpPr/>
          <p:nvPr/>
        </p:nvSpPr>
        <p:spPr>
          <a:xfrm>
            <a:off x="6940972" y="6189979"/>
            <a:ext cx="140547" cy="447040"/>
          </a:xfrm>
          <a:custGeom>
            <a:avLst/>
            <a:gdLst/>
            <a:ahLst/>
            <a:cxnLst/>
            <a:rect l="l" t="t" r="r" b="b"/>
            <a:pathLst>
              <a:path w="105410" h="447040">
                <a:moveTo>
                  <a:pt x="0" y="0"/>
                </a:moveTo>
                <a:lnTo>
                  <a:pt x="40640" y="0"/>
                </a:lnTo>
                <a:lnTo>
                  <a:pt x="40640" y="336550"/>
                </a:lnTo>
                <a:lnTo>
                  <a:pt x="105410" y="336550"/>
                </a:lnTo>
                <a:lnTo>
                  <a:pt x="10541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2" name="bk object 172"/>
          <p:cNvSpPr/>
          <p:nvPr/>
        </p:nvSpPr>
        <p:spPr>
          <a:xfrm>
            <a:off x="7105227" y="6191250"/>
            <a:ext cx="149012" cy="44577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3" name="bk object 173"/>
          <p:cNvSpPr/>
          <p:nvPr/>
        </p:nvSpPr>
        <p:spPr>
          <a:xfrm>
            <a:off x="7105227" y="6189979"/>
            <a:ext cx="149013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10489" y="0"/>
                </a:lnTo>
                <a:lnTo>
                  <a:pt x="110489" y="95250"/>
                </a:lnTo>
                <a:lnTo>
                  <a:pt x="41909" y="95250"/>
                </a:lnTo>
                <a:lnTo>
                  <a:pt x="41909" y="166370"/>
                </a:lnTo>
                <a:lnTo>
                  <a:pt x="105409" y="166370"/>
                </a:lnTo>
                <a:lnTo>
                  <a:pt x="105409" y="257810"/>
                </a:lnTo>
                <a:lnTo>
                  <a:pt x="41909" y="257810"/>
                </a:lnTo>
                <a:lnTo>
                  <a:pt x="41909" y="345440"/>
                </a:lnTo>
                <a:lnTo>
                  <a:pt x="111759" y="345440"/>
                </a:lnTo>
                <a:lnTo>
                  <a:pt x="11175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4" name="bk object 174"/>
          <p:cNvSpPr/>
          <p:nvPr/>
        </p:nvSpPr>
        <p:spPr>
          <a:xfrm>
            <a:off x="7266094" y="6191250"/>
            <a:ext cx="191345" cy="445770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5" name="bk object 175"/>
          <p:cNvSpPr/>
          <p:nvPr/>
        </p:nvSpPr>
        <p:spPr>
          <a:xfrm>
            <a:off x="7266093" y="6189979"/>
            <a:ext cx="191347" cy="447040"/>
          </a:xfrm>
          <a:custGeom>
            <a:avLst/>
            <a:gdLst/>
            <a:ahLst/>
            <a:cxnLst/>
            <a:rect l="l" t="t" r="r" b="b"/>
            <a:pathLst>
              <a:path w="143510" h="447040">
                <a:moveTo>
                  <a:pt x="0" y="0"/>
                </a:moveTo>
                <a:lnTo>
                  <a:pt x="43179" y="0"/>
                </a:lnTo>
                <a:lnTo>
                  <a:pt x="72389" y="322580"/>
                </a:lnTo>
                <a:lnTo>
                  <a:pt x="101600" y="0"/>
                </a:lnTo>
                <a:lnTo>
                  <a:pt x="143509" y="0"/>
                </a:lnTo>
                <a:lnTo>
                  <a:pt x="93979" y="447040"/>
                </a:lnTo>
                <a:lnTo>
                  <a:pt x="49529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6" name="bk object 176"/>
          <p:cNvSpPr/>
          <p:nvPr/>
        </p:nvSpPr>
        <p:spPr>
          <a:xfrm>
            <a:off x="7477761" y="6191250"/>
            <a:ext cx="54185" cy="44577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" name="bk object 177"/>
          <p:cNvSpPr/>
          <p:nvPr/>
        </p:nvSpPr>
        <p:spPr>
          <a:xfrm>
            <a:off x="7477760" y="6189979"/>
            <a:ext cx="54187" cy="447040"/>
          </a:xfrm>
          <a:custGeom>
            <a:avLst/>
            <a:gdLst/>
            <a:ahLst/>
            <a:cxnLst/>
            <a:rect l="l" t="t" r="r" b="b"/>
            <a:pathLst>
              <a:path w="40639" h="447040">
                <a:moveTo>
                  <a:pt x="0" y="0"/>
                </a:moveTo>
                <a:lnTo>
                  <a:pt x="40639" y="0"/>
                </a:lnTo>
                <a:lnTo>
                  <a:pt x="40639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8" name="bk object 178"/>
          <p:cNvSpPr/>
          <p:nvPr/>
        </p:nvSpPr>
        <p:spPr>
          <a:xfrm>
            <a:off x="7647094" y="6182359"/>
            <a:ext cx="171025" cy="461010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9" name="bk object 179"/>
          <p:cNvSpPr/>
          <p:nvPr/>
        </p:nvSpPr>
        <p:spPr>
          <a:xfrm>
            <a:off x="7647094" y="6181090"/>
            <a:ext cx="172719" cy="463550"/>
          </a:xfrm>
          <a:custGeom>
            <a:avLst/>
            <a:gdLst/>
            <a:ahLst/>
            <a:cxnLst/>
            <a:rect l="l" t="t" r="r" b="b"/>
            <a:pathLst>
              <a:path w="129539" h="463550">
                <a:moveTo>
                  <a:pt x="93979" y="273050"/>
                </a:moveTo>
                <a:lnTo>
                  <a:pt x="129539" y="308610"/>
                </a:lnTo>
                <a:lnTo>
                  <a:pt x="128269" y="321310"/>
                </a:lnTo>
                <a:lnTo>
                  <a:pt x="127000" y="334010"/>
                </a:lnTo>
                <a:lnTo>
                  <a:pt x="125729" y="344170"/>
                </a:lnTo>
                <a:lnTo>
                  <a:pt x="124459" y="355600"/>
                </a:lnTo>
                <a:lnTo>
                  <a:pt x="123189" y="367030"/>
                </a:lnTo>
                <a:lnTo>
                  <a:pt x="121919" y="377190"/>
                </a:lnTo>
                <a:lnTo>
                  <a:pt x="119379" y="384810"/>
                </a:lnTo>
                <a:lnTo>
                  <a:pt x="118109" y="393700"/>
                </a:lnTo>
                <a:lnTo>
                  <a:pt x="115569" y="402590"/>
                </a:lnTo>
                <a:lnTo>
                  <a:pt x="114300" y="410210"/>
                </a:lnTo>
                <a:lnTo>
                  <a:pt x="111759" y="417830"/>
                </a:lnTo>
                <a:lnTo>
                  <a:pt x="109219" y="422910"/>
                </a:lnTo>
                <a:lnTo>
                  <a:pt x="106679" y="430530"/>
                </a:lnTo>
                <a:lnTo>
                  <a:pt x="104139" y="435610"/>
                </a:lnTo>
                <a:lnTo>
                  <a:pt x="101600" y="440690"/>
                </a:lnTo>
                <a:lnTo>
                  <a:pt x="99059" y="445770"/>
                </a:lnTo>
                <a:lnTo>
                  <a:pt x="95250" y="449580"/>
                </a:lnTo>
                <a:lnTo>
                  <a:pt x="92709" y="453390"/>
                </a:lnTo>
                <a:lnTo>
                  <a:pt x="88900" y="455930"/>
                </a:lnTo>
                <a:lnTo>
                  <a:pt x="85089" y="458470"/>
                </a:lnTo>
                <a:lnTo>
                  <a:pt x="81279" y="461010"/>
                </a:lnTo>
                <a:lnTo>
                  <a:pt x="77469" y="462280"/>
                </a:lnTo>
                <a:lnTo>
                  <a:pt x="73659" y="463550"/>
                </a:lnTo>
                <a:lnTo>
                  <a:pt x="69850" y="463550"/>
                </a:lnTo>
                <a:lnTo>
                  <a:pt x="63500" y="463550"/>
                </a:lnTo>
                <a:lnTo>
                  <a:pt x="58419" y="462280"/>
                </a:lnTo>
                <a:lnTo>
                  <a:pt x="54609" y="461010"/>
                </a:lnTo>
                <a:lnTo>
                  <a:pt x="49529" y="458470"/>
                </a:lnTo>
                <a:lnTo>
                  <a:pt x="45719" y="454660"/>
                </a:lnTo>
                <a:lnTo>
                  <a:pt x="41909" y="450850"/>
                </a:lnTo>
                <a:lnTo>
                  <a:pt x="38100" y="447040"/>
                </a:lnTo>
                <a:lnTo>
                  <a:pt x="34289" y="441960"/>
                </a:lnTo>
                <a:lnTo>
                  <a:pt x="30479" y="435610"/>
                </a:lnTo>
                <a:lnTo>
                  <a:pt x="27939" y="427990"/>
                </a:lnTo>
                <a:lnTo>
                  <a:pt x="24129" y="421640"/>
                </a:lnTo>
                <a:lnTo>
                  <a:pt x="21589" y="412750"/>
                </a:lnTo>
                <a:lnTo>
                  <a:pt x="19050" y="402590"/>
                </a:lnTo>
                <a:lnTo>
                  <a:pt x="15239" y="391160"/>
                </a:lnTo>
                <a:lnTo>
                  <a:pt x="7619" y="353060"/>
                </a:lnTo>
                <a:lnTo>
                  <a:pt x="5079" y="323850"/>
                </a:lnTo>
                <a:lnTo>
                  <a:pt x="2539" y="306070"/>
                </a:lnTo>
                <a:lnTo>
                  <a:pt x="2539" y="289560"/>
                </a:lnTo>
                <a:lnTo>
                  <a:pt x="1269" y="270510"/>
                </a:lnTo>
                <a:lnTo>
                  <a:pt x="0" y="251460"/>
                </a:lnTo>
                <a:lnTo>
                  <a:pt x="0" y="231140"/>
                </a:lnTo>
                <a:lnTo>
                  <a:pt x="1269" y="204470"/>
                </a:lnTo>
                <a:lnTo>
                  <a:pt x="1269" y="179070"/>
                </a:lnTo>
                <a:lnTo>
                  <a:pt x="2539" y="154940"/>
                </a:lnTo>
                <a:lnTo>
                  <a:pt x="5079" y="133350"/>
                </a:lnTo>
                <a:lnTo>
                  <a:pt x="6350" y="121920"/>
                </a:lnTo>
                <a:lnTo>
                  <a:pt x="7619" y="113030"/>
                </a:lnTo>
                <a:lnTo>
                  <a:pt x="8889" y="102870"/>
                </a:lnTo>
                <a:lnTo>
                  <a:pt x="10159" y="93980"/>
                </a:lnTo>
                <a:lnTo>
                  <a:pt x="12700" y="83820"/>
                </a:lnTo>
                <a:lnTo>
                  <a:pt x="13969" y="76200"/>
                </a:lnTo>
                <a:lnTo>
                  <a:pt x="16509" y="68580"/>
                </a:lnTo>
                <a:lnTo>
                  <a:pt x="17779" y="60960"/>
                </a:lnTo>
                <a:lnTo>
                  <a:pt x="20319" y="53340"/>
                </a:lnTo>
                <a:lnTo>
                  <a:pt x="22859" y="45720"/>
                </a:lnTo>
                <a:lnTo>
                  <a:pt x="25400" y="39370"/>
                </a:lnTo>
                <a:lnTo>
                  <a:pt x="27939" y="33020"/>
                </a:lnTo>
                <a:lnTo>
                  <a:pt x="30479" y="29210"/>
                </a:lnTo>
                <a:lnTo>
                  <a:pt x="33019" y="24130"/>
                </a:lnTo>
                <a:lnTo>
                  <a:pt x="35559" y="19050"/>
                </a:lnTo>
                <a:lnTo>
                  <a:pt x="39369" y="15240"/>
                </a:lnTo>
                <a:lnTo>
                  <a:pt x="45719" y="8890"/>
                </a:lnTo>
                <a:lnTo>
                  <a:pt x="52069" y="3810"/>
                </a:lnTo>
                <a:lnTo>
                  <a:pt x="59689" y="1270"/>
                </a:lnTo>
                <a:lnTo>
                  <a:pt x="67309" y="0"/>
                </a:lnTo>
                <a:lnTo>
                  <a:pt x="73659" y="0"/>
                </a:lnTo>
                <a:lnTo>
                  <a:pt x="102869" y="27940"/>
                </a:lnTo>
                <a:lnTo>
                  <a:pt x="106679" y="35560"/>
                </a:lnTo>
                <a:lnTo>
                  <a:pt x="107950" y="39370"/>
                </a:lnTo>
                <a:lnTo>
                  <a:pt x="110489" y="43180"/>
                </a:lnTo>
                <a:lnTo>
                  <a:pt x="113029" y="54610"/>
                </a:lnTo>
                <a:lnTo>
                  <a:pt x="116839" y="66040"/>
                </a:lnTo>
                <a:lnTo>
                  <a:pt x="119379" y="78740"/>
                </a:lnTo>
                <a:lnTo>
                  <a:pt x="121919" y="91440"/>
                </a:lnTo>
                <a:lnTo>
                  <a:pt x="124459" y="106680"/>
                </a:lnTo>
                <a:lnTo>
                  <a:pt x="125729" y="121920"/>
                </a:lnTo>
                <a:lnTo>
                  <a:pt x="128269" y="139700"/>
                </a:lnTo>
                <a:lnTo>
                  <a:pt x="91439" y="166370"/>
                </a:lnTo>
                <a:lnTo>
                  <a:pt x="91439" y="162560"/>
                </a:lnTo>
                <a:lnTo>
                  <a:pt x="91439" y="157480"/>
                </a:lnTo>
                <a:lnTo>
                  <a:pt x="90169" y="153670"/>
                </a:lnTo>
                <a:lnTo>
                  <a:pt x="90169" y="149860"/>
                </a:lnTo>
                <a:lnTo>
                  <a:pt x="88900" y="146050"/>
                </a:lnTo>
                <a:lnTo>
                  <a:pt x="88900" y="142240"/>
                </a:lnTo>
                <a:lnTo>
                  <a:pt x="87629" y="139700"/>
                </a:lnTo>
                <a:lnTo>
                  <a:pt x="87629" y="137160"/>
                </a:lnTo>
                <a:lnTo>
                  <a:pt x="86359" y="133350"/>
                </a:lnTo>
                <a:lnTo>
                  <a:pt x="86359" y="129540"/>
                </a:lnTo>
                <a:lnTo>
                  <a:pt x="85089" y="125730"/>
                </a:lnTo>
                <a:lnTo>
                  <a:pt x="83819" y="123190"/>
                </a:lnTo>
                <a:lnTo>
                  <a:pt x="82550" y="119380"/>
                </a:lnTo>
                <a:lnTo>
                  <a:pt x="82550" y="116840"/>
                </a:lnTo>
                <a:lnTo>
                  <a:pt x="80009" y="115570"/>
                </a:lnTo>
                <a:lnTo>
                  <a:pt x="80009" y="113030"/>
                </a:lnTo>
                <a:lnTo>
                  <a:pt x="78739" y="110490"/>
                </a:lnTo>
                <a:lnTo>
                  <a:pt x="77469" y="109220"/>
                </a:lnTo>
                <a:lnTo>
                  <a:pt x="74929" y="107950"/>
                </a:lnTo>
                <a:lnTo>
                  <a:pt x="74929" y="106680"/>
                </a:lnTo>
                <a:lnTo>
                  <a:pt x="72389" y="105410"/>
                </a:lnTo>
                <a:lnTo>
                  <a:pt x="71119" y="104140"/>
                </a:lnTo>
                <a:lnTo>
                  <a:pt x="69850" y="104140"/>
                </a:lnTo>
                <a:lnTo>
                  <a:pt x="68579" y="104140"/>
                </a:lnTo>
                <a:lnTo>
                  <a:pt x="67309" y="104140"/>
                </a:lnTo>
                <a:lnTo>
                  <a:pt x="64769" y="104140"/>
                </a:lnTo>
                <a:lnTo>
                  <a:pt x="63500" y="105410"/>
                </a:lnTo>
                <a:lnTo>
                  <a:pt x="62229" y="106680"/>
                </a:lnTo>
                <a:lnTo>
                  <a:pt x="59689" y="107950"/>
                </a:lnTo>
                <a:lnTo>
                  <a:pt x="58419" y="109220"/>
                </a:lnTo>
                <a:lnTo>
                  <a:pt x="57150" y="111760"/>
                </a:lnTo>
                <a:lnTo>
                  <a:pt x="55879" y="114300"/>
                </a:lnTo>
                <a:lnTo>
                  <a:pt x="54609" y="116840"/>
                </a:lnTo>
                <a:lnTo>
                  <a:pt x="53339" y="119380"/>
                </a:lnTo>
                <a:lnTo>
                  <a:pt x="52069" y="121920"/>
                </a:lnTo>
                <a:lnTo>
                  <a:pt x="50800" y="124460"/>
                </a:lnTo>
                <a:lnTo>
                  <a:pt x="49529" y="128270"/>
                </a:lnTo>
                <a:lnTo>
                  <a:pt x="48259" y="133350"/>
                </a:lnTo>
                <a:lnTo>
                  <a:pt x="48259" y="137160"/>
                </a:lnTo>
                <a:lnTo>
                  <a:pt x="46989" y="142240"/>
                </a:lnTo>
                <a:lnTo>
                  <a:pt x="45719" y="146050"/>
                </a:lnTo>
                <a:lnTo>
                  <a:pt x="45719" y="149860"/>
                </a:lnTo>
                <a:lnTo>
                  <a:pt x="45719" y="153670"/>
                </a:lnTo>
                <a:lnTo>
                  <a:pt x="44450" y="158750"/>
                </a:lnTo>
                <a:lnTo>
                  <a:pt x="43179" y="167640"/>
                </a:lnTo>
                <a:lnTo>
                  <a:pt x="43179" y="177800"/>
                </a:lnTo>
                <a:lnTo>
                  <a:pt x="41909" y="189230"/>
                </a:lnTo>
                <a:lnTo>
                  <a:pt x="41909" y="264160"/>
                </a:lnTo>
                <a:lnTo>
                  <a:pt x="43179" y="279400"/>
                </a:lnTo>
                <a:lnTo>
                  <a:pt x="43179" y="293370"/>
                </a:lnTo>
                <a:lnTo>
                  <a:pt x="44450" y="304800"/>
                </a:lnTo>
                <a:lnTo>
                  <a:pt x="44450" y="309880"/>
                </a:lnTo>
                <a:lnTo>
                  <a:pt x="45719" y="314960"/>
                </a:lnTo>
                <a:lnTo>
                  <a:pt x="45719" y="320040"/>
                </a:lnTo>
                <a:lnTo>
                  <a:pt x="46989" y="325120"/>
                </a:lnTo>
                <a:lnTo>
                  <a:pt x="46989" y="328930"/>
                </a:lnTo>
                <a:lnTo>
                  <a:pt x="48259" y="332740"/>
                </a:lnTo>
                <a:lnTo>
                  <a:pt x="48259" y="336550"/>
                </a:lnTo>
                <a:lnTo>
                  <a:pt x="49529" y="339090"/>
                </a:lnTo>
                <a:lnTo>
                  <a:pt x="50800" y="341630"/>
                </a:lnTo>
                <a:lnTo>
                  <a:pt x="52069" y="344170"/>
                </a:lnTo>
                <a:lnTo>
                  <a:pt x="53339" y="346710"/>
                </a:lnTo>
                <a:lnTo>
                  <a:pt x="53339" y="349250"/>
                </a:lnTo>
                <a:lnTo>
                  <a:pt x="54609" y="350520"/>
                </a:lnTo>
                <a:lnTo>
                  <a:pt x="55879" y="353060"/>
                </a:lnTo>
                <a:lnTo>
                  <a:pt x="57150" y="354330"/>
                </a:lnTo>
                <a:lnTo>
                  <a:pt x="58419" y="355600"/>
                </a:lnTo>
                <a:lnTo>
                  <a:pt x="59689" y="356870"/>
                </a:lnTo>
                <a:lnTo>
                  <a:pt x="60959" y="358140"/>
                </a:lnTo>
                <a:lnTo>
                  <a:pt x="63500" y="359410"/>
                </a:lnTo>
                <a:lnTo>
                  <a:pt x="67309" y="359410"/>
                </a:lnTo>
                <a:lnTo>
                  <a:pt x="69850" y="359410"/>
                </a:lnTo>
                <a:lnTo>
                  <a:pt x="72389" y="358140"/>
                </a:lnTo>
                <a:lnTo>
                  <a:pt x="74929" y="355600"/>
                </a:lnTo>
                <a:lnTo>
                  <a:pt x="76200" y="355600"/>
                </a:lnTo>
                <a:lnTo>
                  <a:pt x="77469" y="354330"/>
                </a:lnTo>
                <a:lnTo>
                  <a:pt x="78739" y="351790"/>
                </a:lnTo>
                <a:lnTo>
                  <a:pt x="80009" y="350520"/>
                </a:lnTo>
                <a:lnTo>
                  <a:pt x="80009" y="347980"/>
                </a:lnTo>
                <a:lnTo>
                  <a:pt x="81279" y="346710"/>
                </a:lnTo>
                <a:lnTo>
                  <a:pt x="82550" y="344170"/>
                </a:lnTo>
                <a:lnTo>
                  <a:pt x="82550" y="341630"/>
                </a:lnTo>
                <a:lnTo>
                  <a:pt x="83819" y="339090"/>
                </a:lnTo>
                <a:lnTo>
                  <a:pt x="83819" y="336550"/>
                </a:lnTo>
                <a:lnTo>
                  <a:pt x="91439" y="300990"/>
                </a:lnTo>
                <a:lnTo>
                  <a:pt x="91439" y="293370"/>
                </a:lnTo>
                <a:lnTo>
                  <a:pt x="92709" y="283210"/>
                </a:lnTo>
                <a:lnTo>
                  <a:pt x="93979" y="27305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0" name="bk object 180"/>
          <p:cNvSpPr/>
          <p:nvPr/>
        </p:nvSpPr>
        <p:spPr>
          <a:xfrm>
            <a:off x="7846905" y="6191250"/>
            <a:ext cx="167640" cy="452120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" name="bk object 181"/>
          <p:cNvSpPr/>
          <p:nvPr/>
        </p:nvSpPr>
        <p:spPr>
          <a:xfrm>
            <a:off x="7846905" y="6189980"/>
            <a:ext cx="167640" cy="454659"/>
          </a:xfrm>
          <a:custGeom>
            <a:avLst/>
            <a:gdLst/>
            <a:ahLst/>
            <a:cxnLst/>
            <a:rect l="l" t="t" r="r" b="b"/>
            <a:pathLst>
              <a:path w="125729" h="454659">
                <a:moveTo>
                  <a:pt x="86360" y="0"/>
                </a:moveTo>
                <a:lnTo>
                  <a:pt x="125730" y="0"/>
                </a:lnTo>
                <a:lnTo>
                  <a:pt x="125730" y="266700"/>
                </a:lnTo>
                <a:lnTo>
                  <a:pt x="125730" y="276860"/>
                </a:lnTo>
                <a:lnTo>
                  <a:pt x="125730" y="287020"/>
                </a:lnTo>
                <a:lnTo>
                  <a:pt x="125730" y="294640"/>
                </a:lnTo>
                <a:lnTo>
                  <a:pt x="125730" y="304800"/>
                </a:lnTo>
                <a:lnTo>
                  <a:pt x="124460" y="313690"/>
                </a:lnTo>
                <a:lnTo>
                  <a:pt x="124460" y="323850"/>
                </a:lnTo>
                <a:lnTo>
                  <a:pt x="123190" y="332740"/>
                </a:lnTo>
                <a:lnTo>
                  <a:pt x="121920" y="340360"/>
                </a:lnTo>
                <a:lnTo>
                  <a:pt x="121920" y="349250"/>
                </a:lnTo>
                <a:lnTo>
                  <a:pt x="120650" y="358140"/>
                </a:lnTo>
                <a:lnTo>
                  <a:pt x="119380" y="365760"/>
                </a:lnTo>
                <a:lnTo>
                  <a:pt x="118110" y="373380"/>
                </a:lnTo>
                <a:lnTo>
                  <a:pt x="116840" y="381000"/>
                </a:lnTo>
                <a:lnTo>
                  <a:pt x="115570" y="388620"/>
                </a:lnTo>
                <a:lnTo>
                  <a:pt x="113030" y="396240"/>
                </a:lnTo>
                <a:lnTo>
                  <a:pt x="111760" y="402590"/>
                </a:lnTo>
                <a:lnTo>
                  <a:pt x="109220" y="408940"/>
                </a:lnTo>
                <a:lnTo>
                  <a:pt x="106680" y="414020"/>
                </a:lnTo>
                <a:lnTo>
                  <a:pt x="105410" y="419100"/>
                </a:lnTo>
                <a:lnTo>
                  <a:pt x="102870" y="424180"/>
                </a:lnTo>
                <a:lnTo>
                  <a:pt x="101600" y="429260"/>
                </a:lnTo>
                <a:lnTo>
                  <a:pt x="99060" y="433070"/>
                </a:lnTo>
                <a:lnTo>
                  <a:pt x="96520" y="436880"/>
                </a:lnTo>
                <a:lnTo>
                  <a:pt x="95250" y="439420"/>
                </a:lnTo>
                <a:lnTo>
                  <a:pt x="91440" y="443230"/>
                </a:lnTo>
                <a:lnTo>
                  <a:pt x="88900" y="445770"/>
                </a:lnTo>
                <a:lnTo>
                  <a:pt x="85090" y="448310"/>
                </a:lnTo>
                <a:lnTo>
                  <a:pt x="81280" y="450850"/>
                </a:lnTo>
                <a:lnTo>
                  <a:pt x="77470" y="452120"/>
                </a:lnTo>
                <a:lnTo>
                  <a:pt x="73660" y="453390"/>
                </a:lnTo>
                <a:lnTo>
                  <a:pt x="69850" y="454660"/>
                </a:lnTo>
                <a:lnTo>
                  <a:pt x="66040" y="454660"/>
                </a:lnTo>
                <a:lnTo>
                  <a:pt x="60960" y="454660"/>
                </a:lnTo>
                <a:lnTo>
                  <a:pt x="55880" y="453390"/>
                </a:lnTo>
                <a:lnTo>
                  <a:pt x="50800" y="452120"/>
                </a:lnTo>
                <a:lnTo>
                  <a:pt x="45720" y="449580"/>
                </a:lnTo>
                <a:lnTo>
                  <a:pt x="41910" y="448310"/>
                </a:lnTo>
                <a:lnTo>
                  <a:pt x="39370" y="447040"/>
                </a:lnTo>
                <a:lnTo>
                  <a:pt x="36830" y="445770"/>
                </a:lnTo>
                <a:lnTo>
                  <a:pt x="34290" y="443230"/>
                </a:lnTo>
                <a:lnTo>
                  <a:pt x="31750" y="440690"/>
                </a:lnTo>
                <a:lnTo>
                  <a:pt x="30480" y="438150"/>
                </a:lnTo>
                <a:lnTo>
                  <a:pt x="27940" y="435610"/>
                </a:lnTo>
                <a:lnTo>
                  <a:pt x="25400" y="431800"/>
                </a:lnTo>
                <a:lnTo>
                  <a:pt x="24130" y="427990"/>
                </a:lnTo>
                <a:lnTo>
                  <a:pt x="22860" y="424180"/>
                </a:lnTo>
                <a:lnTo>
                  <a:pt x="20320" y="419100"/>
                </a:lnTo>
                <a:lnTo>
                  <a:pt x="19050" y="414020"/>
                </a:lnTo>
                <a:lnTo>
                  <a:pt x="16510" y="410210"/>
                </a:lnTo>
                <a:lnTo>
                  <a:pt x="15240" y="405130"/>
                </a:lnTo>
                <a:lnTo>
                  <a:pt x="13970" y="398780"/>
                </a:lnTo>
                <a:lnTo>
                  <a:pt x="12700" y="392430"/>
                </a:lnTo>
                <a:lnTo>
                  <a:pt x="8890" y="379730"/>
                </a:lnTo>
                <a:lnTo>
                  <a:pt x="7620" y="373380"/>
                </a:lnTo>
                <a:lnTo>
                  <a:pt x="6350" y="368300"/>
                </a:lnTo>
                <a:lnTo>
                  <a:pt x="5080" y="360680"/>
                </a:lnTo>
                <a:lnTo>
                  <a:pt x="5080" y="354330"/>
                </a:lnTo>
                <a:lnTo>
                  <a:pt x="3810" y="347980"/>
                </a:lnTo>
                <a:lnTo>
                  <a:pt x="3810" y="341630"/>
                </a:lnTo>
                <a:lnTo>
                  <a:pt x="1270" y="321310"/>
                </a:lnTo>
                <a:lnTo>
                  <a:pt x="0" y="300990"/>
                </a:lnTo>
                <a:lnTo>
                  <a:pt x="0" y="0"/>
                </a:lnTo>
                <a:lnTo>
                  <a:pt x="40640" y="0"/>
                </a:lnTo>
                <a:lnTo>
                  <a:pt x="40640" y="273050"/>
                </a:lnTo>
                <a:lnTo>
                  <a:pt x="40640" y="281940"/>
                </a:lnTo>
                <a:lnTo>
                  <a:pt x="40640" y="289560"/>
                </a:lnTo>
                <a:lnTo>
                  <a:pt x="40640" y="297180"/>
                </a:lnTo>
                <a:lnTo>
                  <a:pt x="41910" y="304800"/>
                </a:lnTo>
                <a:lnTo>
                  <a:pt x="41910" y="308610"/>
                </a:lnTo>
                <a:lnTo>
                  <a:pt x="43180" y="312420"/>
                </a:lnTo>
                <a:lnTo>
                  <a:pt x="43180" y="314960"/>
                </a:lnTo>
                <a:lnTo>
                  <a:pt x="43180" y="318770"/>
                </a:lnTo>
                <a:lnTo>
                  <a:pt x="44450" y="321310"/>
                </a:lnTo>
                <a:lnTo>
                  <a:pt x="44450" y="325120"/>
                </a:lnTo>
                <a:lnTo>
                  <a:pt x="45720" y="327660"/>
                </a:lnTo>
                <a:lnTo>
                  <a:pt x="45720" y="330200"/>
                </a:lnTo>
                <a:lnTo>
                  <a:pt x="46990" y="332740"/>
                </a:lnTo>
                <a:lnTo>
                  <a:pt x="46990" y="335280"/>
                </a:lnTo>
                <a:lnTo>
                  <a:pt x="48260" y="336550"/>
                </a:lnTo>
                <a:lnTo>
                  <a:pt x="49530" y="337820"/>
                </a:lnTo>
                <a:lnTo>
                  <a:pt x="50800" y="340360"/>
                </a:lnTo>
                <a:lnTo>
                  <a:pt x="50800" y="341630"/>
                </a:lnTo>
                <a:lnTo>
                  <a:pt x="52070" y="342900"/>
                </a:lnTo>
                <a:lnTo>
                  <a:pt x="53340" y="345440"/>
                </a:lnTo>
                <a:lnTo>
                  <a:pt x="55880" y="347980"/>
                </a:lnTo>
                <a:lnTo>
                  <a:pt x="57150" y="349250"/>
                </a:lnTo>
                <a:lnTo>
                  <a:pt x="60960" y="350520"/>
                </a:lnTo>
                <a:lnTo>
                  <a:pt x="63500" y="350520"/>
                </a:lnTo>
                <a:lnTo>
                  <a:pt x="66040" y="350520"/>
                </a:lnTo>
                <a:lnTo>
                  <a:pt x="68580" y="349250"/>
                </a:lnTo>
                <a:lnTo>
                  <a:pt x="69850" y="347980"/>
                </a:lnTo>
                <a:lnTo>
                  <a:pt x="72390" y="345440"/>
                </a:lnTo>
                <a:lnTo>
                  <a:pt x="73660" y="342900"/>
                </a:lnTo>
                <a:lnTo>
                  <a:pt x="73660" y="341630"/>
                </a:lnTo>
                <a:lnTo>
                  <a:pt x="74930" y="340360"/>
                </a:lnTo>
                <a:lnTo>
                  <a:pt x="76200" y="337820"/>
                </a:lnTo>
                <a:lnTo>
                  <a:pt x="76200" y="336550"/>
                </a:lnTo>
                <a:lnTo>
                  <a:pt x="77470" y="335280"/>
                </a:lnTo>
                <a:lnTo>
                  <a:pt x="78740" y="332740"/>
                </a:lnTo>
                <a:lnTo>
                  <a:pt x="78740" y="330200"/>
                </a:lnTo>
                <a:lnTo>
                  <a:pt x="80010" y="327660"/>
                </a:lnTo>
                <a:lnTo>
                  <a:pt x="81280" y="325120"/>
                </a:lnTo>
                <a:lnTo>
                  <a:pt x="81280" y="321310"/>
                </a:lnTo>
                <a:lnTo>
                  <a:pt x="81280" y="318770"/>
                </a:lnTo>
                <a:lnTo>
                  <a:pt x="82550" y="314960"/>
                </a:lnTo>
                <a:lnTo>
                  <a:pt x="82550" y="312420"/>
                </a:lnTo>
                <a:lnTo>
                  <a:pt x="83820" y="308610"/>
                </a:lnTo>
                <a:lnTo>
                  <a:pt x="83820" y="304800"/>
                </a:lnTo>
                <a:lnTo>
                  <a:pt x="83820" y="300990"/>
                </a:lnTo>
                <a:lnTo>
                  <a:pt x="85090" y="297180"/>
                </a:lnTo>
                <a:lnTo>
                  <a:pt x="85090" y="289560"/>
                </a:lnTo>
                <a:lnTo>
                  <a:pt x="86360" y="281940"/>
                </a:lnTo>
                <a:lnTo>
                  <a:pt x="86360" y="273050"/>
                </a:lnTo>
                <a:lnTo>
                  <a:pt x="8636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" name="bk object 182"/>
          <p:cNvSpPr/>
          <p:nvPr/>
        </p:nvSpPr>
        <p:spPr>
          <a:xfrm>
            <a:off x="8128000" y="6182359"/>
            <a:ext cx="171027" cy="461010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3" name="bk object 183"/>
          <p:cNvSpPr/>
          <p:nvPr/>
        </p:nvSpPr>
        <p:spPr>
          <a:xfrm>
            <a:off x="8128000" y="6181090"/>
            <a:ext cx="171027" cy="463550"/>
          </a:xfrm>
          <a:custGeom>
            <a:avLst/>
            <a:gdLst/>
            <a:ahLst/>
            <a:cxnLst/>
            <a:rect l="l" t="t" r="r" b="b"/>
            <a:pathLst>
              <a:path w="128270" h="463550">
                <a:moveTo>
                  <a:pt x="92710" y="273050"/>
                </a:moveTo>
                <a:lnTo>
                  <a:pt x="128270" y="308610"/>
                </a:lnTo>
                <a:lnTo>
                  <a:pt x="128270" y="321310"/>
                </a:lnTo>
                <a:lnTo>
                  <a:pt x="127000" y="334010"/>
                </a:lnTo>
                <a:lnTo>
                  <a:pt x="125729" y="344170"/>
                </a:lnTo>
                <a:lnTo>
                  <a:pt x="124460" y="355600"/>
                </a:lnTo>
                <a:lnTo>
                  <a:pt x="121920" y="367030"/>
                </a:lnTo>
                <a:lnTo>
                  <a:pt x="120650" y="377190"/>
                </a:lnTo>
                <a:lnTo>
                  <a:pt x="119379" y="384810"/>
                </a:lnTo>
                <a:lnTo>
                  <a:pt x="116839" y="393700"/>
                </a:lnTo>
                <a:lnTo>
                  <a:pt x="115570" y="402590"/>
                </a:lnTo>
                <a:lnTo>
                  <a:pt x="113029" y="410210"/>
                </a:lnTo>
                <a:lnTo>
                  <a:pt x="110489" y="417830"/>
                </a:lnTo>
                <a:lnTo>
                  <a:pt x="107950" y="422910"/>
                </a:lnTo>
                <a:lnTo>
                  <a:pt x="105410" y="430530"/>
                </a:lnTo>
                <a:lnTo>
                  <a:pt x="102870" y="435610"/>
                </a:lnTo>
                <a:lnTo>
                  <a:pt x="100329" y="440690"/>
                </a:lnTo>
                <a:lnTo>
                  <a:pt x="97789" y="445770"/>
                </a:lnTo>
                <a:lnTo>
                  <a:pt x="95250" y="449580"/>
                </a:lnTo>
                <a:lnTo>
                  <a:pt x="91439" y="453390"/>
                </a:lnTo>
                <a:lnTo>
                  <a:pt x="87629" y="455930"/>
                </a:lnTo>
                <a:lnTo>
                  <a:pt x="85089" y="458470"/>
                </a:lnTo>
                <a:lnTo>
                  <a:pt x="81279" y="461010"/>
                </a:lnTo>
                <a:lnTo>
                  <a:pt x="77470" y="462280"/>
                </a:lnTo>
                <a:lnTo>
                  <a:pt x="72389" y="463550"/>
                </a:lnTo>
                <a:lnTo>
                  <a:pt x="68579" y="463550"/>
                </a:lnTo>
                <a:lnTo>
                  <a:pt x="63500" y="463550"/>
                </a:lnTo>
                <a:lnTo>
                  <a:pt x="58420" y="462280"/>
                </a:lnTo>
                <a:lnTo>
                  <a:pt x="53339" y="461010"/>
                </a:lnTo>
                <a:lnTo>
                  <a:pt x="49529" y="458470"/>
                </a:lnTo>
                <a:lnTo>
                  <a:pt x="30479" y="435610"/>
                </a:lnTo>
                <a:lnTo>
                  <a:pt x="26670" y="427990"/>
                </a:lnTo>
                <a:lnTo>
                  <a:pt x="24129" y="421640"/>
                </a:lnTo>
                <a:lnTo>
                  <a:pt x="20320" y="412750"/>
                </a:lnTo>
                <a:lnTo>
                  <a:pt x="17779" y="402590"/>
                </a:lnTo>
                <a:lnTo>
                  <a:pt x="15239" y="391160"/>
                </a:lnTo>
                <a:lnTo>
                  <a:pt x="12700" y="379730"/>
                </a:lnTo>
                <a:lnTo>
                  <a:pt x="10160" y="367030"/>
                </a:lnTo>
                <a:lnTo>
                  <a:pt x="7620" y="353060"/>
                </a:lnTo>
                <a:lnTo>
                  <a:pt x="5079" y="339090"/>
                </a:lnTo>
                <a:lnTo>
                  <a:pt x="3810" y="323850"/>
                </a:lnTo>
                <a:lnTo>
                  <a:pt x="2539" y="306070"/>
                </a:lnTo>
                <a:lnTo>
                  <a:pt x="1270" y="289560"/>
                </a:lnTo>
                <a:lnTo>
                  <a:pt x="0" y="270510"/>
                </a:lnTo>
                <a:lnTo>
                  <a:pt x="0" y="251460"/>
                </a:lnTo>
                <a:lnTo>
                  <a:pt x="0" y="231140"/>
                </a:lnTo>
                <a:lnTo>
                  <a:pt x="0" y="204470"/>
                </a:lnTo>
                <a:lnTo>
                  <a:pt x="1270" y="179070"/>
                </a:lnTo>
                <a:lnTo>
                  <a:pt x="2539" y="154940"/>
                </a:lnTo>
                <a:lnTo>
                  <a:pt x="3810" y="133350"/>
                </a:lnTo>
                <a:lnTo>
                  <a:pt x="5079" y="121920"/>
                </a:lnTo>
                <a:lnTo>
                  <a:pt x="6350" y="113030"/>
                </a:lnTo>
                <a:lnTo>
                  <a:pt x="7620" y="102870"/>
                </a:lnTo>
                <a:lnTo>
                  <a:pt x="10160" y="93980"/>
                </a:lnTo>
                <a:lnTo>
                  <a:pt x="11429" y="83820"/>
                </a:lnTo>
                <a:lnTo>
                  <a:pt x="12700" y="76200"/>
                </a:lnTo>
                <a:lnTo>
                  <a:pt x="15239" y="68580"/>
                </a:lnTo>
                <a:lnTo>
                  <a:pt x="17779" y="60960"/>
                </a:lnTo>
                <a:lnTo>
                  <a:pt x="19050" y="53340"/>
                </a:lnTo>
                <a:lnTo>
                  <a:pt x="21589" y="45720"/>
                </a:lnTo>
                <a:lnTo>
                  <a:pt x="24129" y="39370"/>
                </a:lnTo>
                <a:lnTo>
                  <a:pt x="26670" y="33020"/>
                </a:lnTo>
                <a:lnTo>
                  <a:pt x="29210" y="29210"/>
                </a:lnTo>
                <a:lnTo>
                  <a:pt x="31750" y="24130"/>
                </a:lnTo>
                <a:lnTo>
                  <a:pt x="35560" y="19050"/>
                </a:lnTo>
                <a:lnTo>
                  <a:pt x="38100" y="15240"/>
                </a:lnTo>
                <a:lnTo>
                  <a:pt x="44450" y="8890"/>
                </a:lnTo>
                <a:lnTo>
                  <a:pt x="52070" y="3810"/>
                </a:lnTo>
                <a:lnTo>
                  <a:pt x="58420" y="1270"/>
                </a:lnTo>
                <a:lnTo>
                  <a:pt x="66039" y="0"/>
                </a:lnTo>
                <a:lnTo>
                  <a:pt x="72389" y="0"/>
                </a:lnTo>
                <a:lnTo>
                  <a:pt x="102870" y="27940"/>
                </a:lnTo>
                <a:lnTo>
                  <a:pt x="115570" y="66040"/>
                </a:lnTo>
                <a:lnTo>
                  <a:pt x="118110" y="78740"/>
                </a:lnTo>
                <a:lnTo>
                  <a:pt x="120650" y="91440"/>
                </a:lnTo>
                <a:lnTo>
                  <a:pt x="123189" y="106680"/>
                </a:lnTo>
                <a:lnTo>
                  <a:pt x="125729" y="121920"/>
                </a:lnTo>
                <a:lnTo>
                  <a:pt x="127000" y="139700"/>
                </a:lnTo>
                <a:lnTo>
                  <a:pt x="91439" y="166370"/>
                </a:lnTo>
                <a:lnTo>
                  <a:pt x="90170" y="162560"/>
                </a:lnTo>
                <a:lnTo>
                  <a:pt x="90170" y="157480"/>
                </a:lnTo>
                <a:lnTo>
                  <a:pt x="88900" y="153670"/>
                </a:lnTo>
                <a:lnTo>
                  <a:pt x="88900" y="149860"/>
                </a:lnTo>
                <a:lnTo>
                  <a:pt x="88900" y="146050"/>
                </a:lnTo>
                <a:lnTo>
                  <a:pt x="87629" y="142240"/>
                </a:lnTo>
                <a:lnTo>
                  <a:pt x="87629" y="139700"/>
                </a:lnTo>
                <a:lnTo>
                  <a:pt x="87629" y="137160"/>
                </a:lnTo>
                <a:lnTo>
                  <a:pt x="86360" y="133350"/>
                </a:lnTo>
                <a:lnTo>
                  <a:pt x="85089" y="129540"/>
                </a:lnTo>
                <a:lnTo>
                  <a:pt x="83820" y="125730"/>
                </a:lnTo>
                <a:lnTo>
                  <a:pt x="83820" y="123190"/>
                </a:lnTo>
                <a:lnTo>
                  <a:pt x="82550" y="119380"/>
                </a:lnTo>
                <a:lnTo>
                  <a:pt x="81279" y="116840"/>
                </a:lnTo>
                <a:lnTo>
                  <a:pt x="80010" y="115570"/>
                </a:lnTo>
                <a:lnTo>
                  <a:pt x="78739" y="113030"/>
                </a:lnTo>
                <a:lnTo>
                  <a:pt x="77470" y="110490"/>
                </a:lnTo>
                <a:lnTo>
                  <a:pt x="76200" y="109220"/>
                </a:lnTo>
                <a:lnTo>
                  <a:pt x="74929" y="107950"/>
                </a:lnTo>
                <a:lnTo>
                  <a:pt x="73660" y="106680"/>
                </a:lnTo>
                <a:lnTo>
                  <a:pt x="72389" y="105410"/>
                </a:lnTo>
                <a:lnTo>
                  <a:pt x="71120" y="104140"/>
                </a:lnTo>
                <a:lnTo>
                  <a:pt x="69850" y="104140"/>
                </a:lnTo>
                <a:lnTo>
                  <a:pt x="67310" y="104140"/>
                </a:lnTo>
                <a:lnTo>
                  <a:pt x="66039" y="104140"/>
                </a:lnTo>
                <a:lnTo>
                  <a:pt x="64770" y="104140"/>
                </a:lnTo>
                <a:lnTo>
                  <a:pt x="62229" y="105410"/>
                </a:lnTo>
                <a:lnTo>
                  <a:pt x="60960" y="106680"/>
                </a:lnTo>
                <a:lnTo>
                  <a:pt x="59689" y="107950"/>
                </a:lnTo>
                <a:lnTo>
                  <a:pt x="58420" y="109220"/>
                </a:lnTo>
                <a:lnTo>
                  <a:pt x="57150" y="111760"/>
                </a:lnTo>
                <a:lnTo>
                  <a:pt x="55879" y="114300"/>
                </a:lnTo>
                <a:lnTo>
                  <a:pt x="53339" y="116840"/>
                </a:lnTo>
                <a:lnTo>
                  <a:pt x="53339" y="119380"/>
                </a:lnTo>
                <a:lnTo>
                  <a:pt x="52070" y="121920"/>
                </a:lnTo>
                <a:lnTo>
                  <a:pt x="50800" y="124460"/>
                </a:lnTo>
                <a:lnTo>
                  <a:pt x="49529" y="128270"/>
                </a:lnTo>
                <a:lnTo>
                  <a:pt x="48260" y="133350"/>
                </a:lnTo>
                <a:lnTo>
                  <a:pt x="46989" y="137160"/>
                </a:lnTo>
                <a:lnTo>
                  <a:pt x="45720" y="142240"/>
                </a:lnTo>
                <a:lnTo>
                  <a:pt x="45720" y="146050"/>
                </a:lnTo>
                <a:lnTo>
                  <a:pt x="44450" y="149860"/>
                </a:lnTo>
                <a:lnTo>
                  <a:pt x="44450" y="153670"/>
                </a:lnTo>
                <a:lnTo>
                  <a:pt x="43179" y="158750"/>
                </a:lnTo>
                <a:lnTo>
                  <a:pt x="43179" y="167640"/>
                </a:lnTo>
                <a:lnTo>
                  <a:pt x="41910" y="177800"/>
                </a:lnTo>
                <a:lnTo>
                  <a:pt x="41910" y="189230"/>
                </a:lnTo>
                <a:lnTo>
                  <a:pt x="40639" y="203200"/>
                </a:lnTo>
                <a:lnTo>
                  <a:pt x="40639" y="214630"/>
                </a:lnTo>
                <a:lnTo>
                  <a:pt x="40639" y="229870"/>
                </a:lnTo>
                <a:lnTo>
                  <a:pt x="40639" y="247650"/>
                </a:lnTo>
                <a:lnTo>
                  <a:pt x="40639" y="264160"/>
                </a:lnTo>
                <a:lnTo>
                  <a:pt x="41910" y="279400"/>
                </a:lnTo>
                <a:lnTo>
                  <a:pt x="41910" y="293370"/>
                </a:lnTo>
                <a:lnTo>
                  <a:pt x="43179" y="304800"/>
                </a:lnTo>
                <a:lnTo>
                  <a:pt x="44450" y="309880"/>
                </a:lnTo>
                <a:lnTo>
                  <a:pt x="44450" y="314960"/>
                </a:lnTo>
                <a:lnTo>
                  <a:pt x="45720" y="320040"/>
                </a:lnTo>
                <a:lnTo>
                  <a:pt x="45720" y="325120"/>
                </a:lnTo>
                <a:lnTo>
                  <a:pt x="46989" y="328930"/>
                </a:lnTo>
                <a:lnTo>
                  <a:pt x="46989" y="332740"/>
                </a:lnTo>
                <a:lnTo>
                  <a:pt x="48260" y="336550"/>
                </a:lnTo>
                <a:lnTo>
                  <a:pt x="49529" y="339090"/>
                </a:lnTo>
                <a:lnTo>
                  <a:pt x="50800" y="341630"/>
                </a:lnTo>
                <a:lnTo>
                  <a:pt x="50800" y="344170"/>
                </a:lnTo>
                <a:lnTo>
                  <a:pt x="52070" y="346710"/>
                </a:lnTo>
                <a:lnTo>
                  <a:pt x="53339" y="349250"/>
                </a:lnTo>
                <a:lnTo>
                  <a:pt x="54610" y="350520"/>
                </a:lnTo>
                <a:lnTo>
                  <a:pt x="55879" y="353060"/>
                </a:lnTo>
                <a:lnTo>
                  <a:pt x="57150" y="354330"/>
                </a:lnTo>
                <a:lnTo>
                  <a:pt x="58420" y="355600"/>
                </a:lnTo>
                <a:lnTo>
                  <a:pt x="59689" y="356870"/>
                </a:lnTo>
                <a:lnTo>
                  <a:pt x="60960" y="358140"/>
                </a:lnTo>
                <a:lnTo>
                  <a:pt x="63500" y="359410"/>
                </a:lnTo>
                <a:lnTo>
                  <a:pt x="66039" y="359410"/>
                </a:lnTo>
                <a:lnTo>
                  <a:pt x="69850" y="359410"/>
                </a:lnTo>
                <a:lnTo>
                  <a:pt x="72389" y="358140"/>
                </a:lnTo>
                <a:lnTo>
                  <a:pt x="74929" y="355600"/>
                </a:lnTo>
                <a:lnTo>
                  <a:pt x="76200" y="354330"/>
                </a:lnTo>
                <a:lnTo>
                  <a:pt x="77470" y="351790"/>
                </a:lnTo>
                <a:lnTo>
                  <a:pt x="78739" y="350520"/>
                </a:lnTo>
                <a:lnTo>
                  <a:pt x="80010" y="347980"/>
                </a:lnTo>
                <a:lnTo>
                  <a:pt x="80010" y="346710"/>
                </a:lnTo>
                <a:lnTo>
                  <a:pt x="81279" y="344170"/>
                </a:lnTo>
                <a:lnTo>
                  <a:pt x="82550" y="341630"/>
                </a:lnTo>
                <a:lnTo>
                  <a:pt x="82550" y="339090"/>
                </a:lnTo>
                <a:lnTo>
                  <a:pt x="83820" y="336550"/>
                </a:lnTo>
                <a:lnTo>
                  <a:pt x="85089" y="331470"/>
                </a:lnTo>
                <a:lnTo>
                  <a:pt x="86360" y="325120"/>
                </a:lnTo>
                <a:lnTo>
                  <a:pt x="87629" y="317500"/>
                </a:lnTo>
                <a:lnTo>
                  <a:pt x="88900" y="309880"/>
                </a:lnTo>
                <a:lnTo>
                  <a:pt x="90170" y="300990"/>
                </a:lnTo>
                <a:lnTo>
                  <a:pt x="91439" y="293370"/>
                </a:lnTo>
                <a:lnTo>
                  <a:pt x="91439" y="283210"/>
                </a:lnTo>
                <a:lnTo>
                  <a:pt x="92710" y="27305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" name="bk object 184"/>
          <p:cNvSpPr/>
          <p:nvPr/>
        </p:nvSpPr>
        <p:spPr>
          <a:xfrm>
            <a:off x="8326121" y="6191250"/>
            <a:ext cx="147319" cy="445770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5" name="bk object 185"/>
          <p:cNvSpPr/>
          <p:nvPr/>
        </p:nvSpPr>
        <p:spPr>
          <a:xfrm>
            <a:off x="8326120" y="6189979"/>
            <a:ext cx="149013" cy="447040"/>
          </a:xfrm>
          <a:custGeom>
            <a:avLst/>
            <a:gdLst/>
            <a:ahLst/>
            <a:cxnLst/>
            <a:rect l="l" t="t" r="r" b="b"/>
            <a:pathLst>
              <a:path w="111760" h="447040">
                <a:moveTo>
                  <a:pt x="0" y="0"/>
                </a:moveTo>
                <a:lnTo>
                  <a:pt x="109220" y="0"/>
                </a:lnTo>
                <a:lnTo>
                  <a:pt x="109220" y="95250"/>
                </a:lnTo>
                <a:lnTo>
                  <a:pt x="40639" y="95250"/>
                </a:lnTo>
                <a:lnTo>
                  <a:pt x="40639" y="166370"/>
                </a:lnTo>
                <a:lnTo>
                  <a:pt x="104139" y="166370"/>
                </a:lnTo>
                <a:lnTo>
                  <a:pt x="104139" y="257810"/>
                </a:lnTo>
                <a:lnTo>
                  <a:pt x="40639" y="257810"/>
                </a:lnTo>
                <a:lnTo>
                  <a:pt x="40639" y="345440"/>
                </a:lnTo>
                <a:lnTo>
                  <a:pt x="111760" y="345440"/>
                </a:lnTo>
                <a:lnTo>
                  <a:pt x="111760" y="447040"/>
                </a:lnTo>
                <a:lnTo>
                  <a:pt x="0" y="447040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6" name="bk object 186"/>
          <p:cNvSpPr/>
          <p:nvPr/>
        </p:nvSpPr>
        <p:spPr>
          <a:xfrm>
            <a:off x="8493761" y="6183629"/>
            <a:ext cx="159172" cy="459740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7" name="bk object 187"/>
          <p:cNvSpPr/>
          <p:nvPr/>
        </p:nvSpPr>
        <p:spPr>
          <a:xfrm>
            <a:off x="8493760" y="6182359"/>
            <a:ext cx="160867" cy="462280"/>
          </a:xfrm>
          <a:custGeom>
            <a:avLst/>
            <a:gdLst/>
            <a:ahLst/>
            <a:cxnLst/>
            <a:rect l="l" t="t" r="r" b="b"/>
            <a:pathLst>
              <a:path w="120650" h="462279">
                <a:moveTo>
                  <a:pt x="0" y="302259"/>
                </a:moveTo>
                <a:lnTo>
                  <a:pt x="39369" y="302259"/>
                </a:lnTo>
                <a:lnTo>
                  <a:pt x="39369" y="309879"/>
                </a:lnTo>
                <a:lnTo>
                  <a:pt x="40639" y="316229"/>
                </a:lnTo>
                <a:lnTo>
                  <a:pt x="40639" y="323849"/>
                </a:lnTo>
                <a:lnTo>
                  <a:pt x="41909" y="330199"/>
                </a:lnTo>
                <a:lnTo>
                  <a:pt x="41909" y="335279"/>
                </a:lnTo>
                <a:lnTo>
                  <a:pt x="43179" y="340359"/>
                </a:lnTo>
                <a:lnTo>
                  <a:pt x="43179" y="344169"/>
                </a:lnTo>
                <a:lnTo>
                  <a:pt x="44450" y="345439"/>
                </a:lnTo>
                <a:lnTo>
                  <a:pt x="44450" y="347979"/>
                </a:lnTo>
                <a:lnTo>
                  <a:pt x="45719" y="351789"/>
                </a:lnTo>
                <a:lnTo>
                  <a:pt x="45719" y="354329"/>
                </a:lnTo>
                <a:lnTo>
                  <a:pt x="46989" y="356869"/>
                </a:lnTo>
                <a:lnTo>
                  <a:pt x="48259" y="359409"/>
                </a:lnTo>
                <a:lnTo>
                  <a:pt x="48259" y="361949"/>
                </a:lnTo>
                <a:lnTo>
                  <a:pt x="49529" y="364489"/>
                </a:lnTo>
                <a:lnTo>
                  <a:pt x="50800" y="365759"/>
                </a:lnTo>
                <a:lnTo>
                  <a:pt x="52069" y="368299"/>
                </a:lnTo>
                <a:lnTo>
                  <a:pt x="53339" y="369569"/>
                </a:lnTo>
                <a:lnTo>
                  <a:pt x="54609" y="370839"/>
                </a:lnTo>
                <a:lnTo>
                  <a:pt x="55879" y="372109"/>
                </a:lnTo>
                <a:lnTo>
                  <a:pt x="57150" y="373379"/>
                </a:lnTo>
                <a:lnTo>
                  <a:pt x="59689" y="374649"/>
                </a:lnTo>
                <a:lnTo>
                  <a:pt x="63500" y="374649"/>
                </a:lnTo>
                <a:lnTo>
                  <a:pt x="64769" y="374649"/>
                </a:lnTo>
                <a:lnTo>
                  <a:pt x="67309" y="373379"/>
                </a:lnTo>
                <a:lnTo>
                  <a:pt x="68579" y="372109"/>
                </a:lnTo>
                <a:lnTo>
                  <a:pt x="69850" y="370839"/>
                </a:lnTo>
                <a:lnTo>
                  <a:pt x="72389" y="369569"/>
                </a:lnTo>
                <a:lnTo>
                  <a:pt x="72389" y="368299"/>
                </a:lnTo>
                <a:lnTo>
                  <a:pt x="73659" y="367029"/>
                </a:lnTo>
                <a:lnTo>
                  <a:pt x="73659" y="365759"/>
                </a:lnTo>
                <a:lnTo>
                  <a:pt x="74929" y="363219"/>
                </a:lnTo>
                <a:lnTo>
                  <a:pt x="74929" y="361949"/>
                </a:lnTo>
                <a:lnTo>
                  <a:pt x="76200" y="360679"/>
                </a:lnTo>
                <a:lnTo>
                  <a:pt x="77469" y="356869"/>
                </a:lnTo>
                <a:lnTo>
                  <a:pt x="77469" y="353059"/>
                </a:lnTo>
                <a:lnTo>
                  <a:pt x="78739" y="349249"/>
                </a:lnTo>
                <a:lnTo>
                  <a:pt x="78739" y="347979"/>
                </a:lnTo>
                <a:lnTo>
                  <a:pt x="80009" y="345439"/>
                </a:lnTo>
                <a:lnTo>
                  <a:pt x="80009" y="342899"/>
                </a:lnTo>
                <a:lnTo>
                  <a:pt x="80009" y="340359"/>
                </a:lnTo>
                <a:lnTo>
                  <a:pt x="80009" y="311149"/>
                </a:lnTo>
                <a:lnTo>
                  <a:pt x="78739" y="309879"/>
                </a:lnTo>
                <a:lnTo>
                  <a:pt x="78739" y="307339"/>
                </a:lnTo>
                <a:lnTo>
                  <a:pt x="78739" y="306069"/>
                </a:lnTo>
                <a:lnTo>
                  <a:pt x="77469" y="303529"/>
                </a:lnTo>
                <a:lnTo>
                  <a:pt x="77469" y="300989"/>
                </a:lnTo>
                <a:lnTo>
                  <a:pt x="76200" y="297179"/>
                </a:lnTo>
                <a:lnTo>
                  <a:pt x="74929" y="297179"/>
                </a:lnTo>
                <a:lnTo>
                  <a:pt x="74929" y="294639"/>
                </a:lnTo>
                <a:lnTo>
                  <a:pt x="73659" y="292099"/>
                </a:lnTo>
                <a:lnTo>
                  <a:pt x="71119" y="288289"/>
                </a:lnTo>
                <a:lnTo>
                  <a:pt x="68579" y="284479"/>
                </a:lnTo>
                <a:lnTo>
                  <a:pt x="66039" y="280669"/>
                </a:lnTo>
                <a:lnTo>
                  <a:pt x="63500" y="278129"/>
                </a:lnTo>
                <a:lnTo>
                  <a:pt x="59689" y="274319"/>
                </a:lnTo>
                <a:lnTo>
                  <a:pt x="55879" y="271779"/>
                </a:lnTo>
                <a:lnTo>
                  <a:pt x="48259" y="266699"/>
                </a:lnTo>
                <a:lnTo>
                  <a:pt x="43179" y="260349"/>
                </a:lnTo>
                <a:lnTo>
                  <a:pt x="38100" y="253999"/>
                </a:lnTo>
                <a:lnTo>
                  <a:pt x="31750" y="248919"/>
                </a:lnTo>
                <a:lnTo>
                  <a:pt x="27939" y="241299"/>
                </a:lnTo>
                <a:lnTo>
                  <a:pt x="24129" y="233679"/>
                </a:lnTo>
                <a:lnTo>
                  <a:pt x="20319" y="226059"/>
                </a:lnTo>
                <a:lnTo>
                  <a:pt x="17779" y="217169"/>
                </a:lnTo>
                <a:lnTo>
                  <a:pt x="15239" y="208279"/>
                </a:lnTo>
                <a:lnTo>
                  <a:pt x="11429" y="199389"/>
                </a:lnTo>
                <a:lnTo>
                  <a:pt x="10159" y="194309"/>
                </a:lnTo>
                <a:lnTo>
                  <a:pt x="10159" y="189229"/>
                </a:lnTo>
                <a:lnTo>
                  <a:pt x="8889" y="184149"/>
                </a:lnTo>
                <a:lnTo>
                  <a:pt x="7619" y="177799"/>
                </a:lnTo>
                <a:lnTo>
                  <a:pt x="7619" y="172719"/>
                </a:lnTo>
                <a:lnTo>
                  <a:pt x="7619" y="166369"/>
                </a:lnTo>
                <a:lnTo>
                  <a:pt x="6350" y="161289"/>
                </a:lnTo>
                <a:lnTo>
                  <a:pt x="6350" y="156209"/>
                </a:lnTo>
                <a:lnTo>
                  <a:pt x="5079" y="149859"/>
                </a:lnTo>
                <a:lnTo>
                  <a:pt x="5079" y="143509"/>
                </a:lnTo>
                <a:lnTo>
                  <a:pt x="5079" y="137159"/>
                </a:lnTo>
                <a:lnTo>
                  <a:pt x="5079" y="130809"/>
                </a:lnTo>
                <a:lnTo>
                  <a:pt x="5079" y="121919"/>
                </a:lnTo>
                <a:lnTo>
                  <a:pt x="5079" y="114299"/>
                </a:lnTo>
                <a:lnTo>
                  <a:pt x="6350" y="105409"/>
                </a:lnTo>
                <a:lnTo>
                  <a:pt x="6350" y="97789"/>
                </a:lnTo>
                <a:lnTo>
                  <a:pt x="7619" y="88899"/>
                </a:lnTo>
                <a:lnTo>
                  <a:pt x="8889" y="81279"/>
                </a:lnTo>
                <a:lnTo>
                  <a:pt x="10159" y="72389"/>
                </a:lnTo>
                <a:lnTo>
                  <a:pt x="11429" y="66039"/>
                </a:lnTo>
                <a:lnTo>
                  <a:pt x="11429" y="62229"/>
                </a:lnTo>
                <a:lnTo>
                  <a:pt x="12700" y="58419"/>
                </a:lnTo>
                <a:lnTo>
                  <a:pt x="15239" y="50799"/>
                </a:lnTo>
                <a:lnTo>
                  <a:pt x="16509" y="44449"/>
                </a:lnTo>
                <a:lnTo>
                  <a:pt x="19050" y="38099"/>
                </a:lnTo>
                <a:lnTo>
                  <a:pt x="20319" y="31749"/>
                </a:lnTo>
                <a:lnTo>
                  <a:pt x="22859" y="27939"/>
                </a:lnTo>
                <a:lnTo>
                  <a:pt x="26669" y="22859"/>
                </a:lnTo>
                <a:lnTo>
                  <a:pt x="29209" y="17779"/>
                </a:lnTo>
                <a:lnTo>
                  <a:pt x="31750" y="13969"/>
                </a:lnTo>
                <a:lnTo>
                  <a:pt x="35559" y="10159"/>
                </a:lnTo>
                <a:lnTo>
                  <a:pt x="39369" y="7619"/>
                </a:lnTo>
                <a:lnTo>
                  <a:pt x="43179" y="5079"/>
                </a:lnTo>
                <a:lnTo>
                  <a:pt x="46989" y="2539"/>
                </a:lnTo>
                <a:lnTo>
                  <a:pt x="52069" y="1269"/>
                </a:lnTo>
                <a:lnTo>
                  <a:pt x="55879" y="0"/>
                </a:lnTo>
                <a:lnTo>
                  <a:pt x="62229" y="0"/>
                </a:lnTo>
                <a:lnTo>
                  <a:pt x="67309" y="0"/>
                </a:lnTo>
                <a:lnTo>
                  <a:pt x="73659" y="2539"/>
                </a:lnTo>
                <a:lnTo>
                  <a:pt x="96519" y="26669"/>
                </a:lnTo>
                <a:lnTo>
                  <a:pt x="99059" y="29209"/>
                </a:lnTo>
                <a:lnTo>
                  <a:pt x="100329" y="34289"/>
                </a:lnTo>
                <a:lnTo>
                  <a:pt x="101600" y="36829"/>
                </a:lnTo>
                <a:lnTo>
                  <a:pt x="104139" y="41909"/>
                </a:lnTo>
                <a:lnTo>
                  <a:pt x="105409" y="46989"/>
                </a:lnTo>
                <a:lnTo>
                  <a:pt x="106679" y="52069"/>
                </a:lnTo>
                <a:lnTo>
                  <a:pt x="107950" y="58419"/>
                </a:lnTo>
                <a:lnTo>
                  <a:pt x="109219" y="63499"/>
                </a:lnTo>
                <a:lnTo>
                  <a:pt x="110489" y="69849"/>
                </a:lnTo>
                <a:lnTo>
                  <a:pt x="110489" y="74929"/>
                </a:lnTo>
                <a:lnTo>
                  <a:pt x="111759" y="81279"/>
                </a:lnTo>
                <a:lnTo>
                  <a:pt x="113029" y="88899"/>
                </a:lnTo>
                <a:lnTo>
                  <a:pt x="114300" y="104139"/>
                </a:lnTo>
                <a:lnTo>
                  <a:pt x="115569" y="120649"/>
                </a:lnTo>
                <a:lnTo>
                  <a:pt x="115569" y="137159"/>
                </a:lnTo>
                <a:lnTo>
                  <a:pt x="77469" y="137159"/>
                </a:lnTo>
                <a:lnTo>
                  <a:pt x="77469" y="130809"/>
                </a:lnTo>
                <a:lnTo>
                  <a:pt x="76200" y="124459"/>
                </a:lnTo>
                <a:lnTo>
                  <a:pt x="76200" y="118109"/>
                </a:lnTo>
                <a:lnTo>
                  <a:pt x="74929" y="114299"/>
                </a:lnTo>
                <a:lnTo>
                  <a:pt x="74929" y="109219"/>
                </a:lnTo>
                <a:lnTo>
                  <a:pt x="73659" y="106679"/>
                </a:lnTo>
                <a:lnTo>
                  <a:pt x="73659" y="104139"/>
                </a:lnTo>
                <a:lnTo>
                  <a:pt x="72389" y="101599"/>
                </a:lnTo>
                <a:lnTo>
                  <a:pt x="72389" y="100329"/>
                </a:lnTo>
                <a:lnTo>
                  <a:pt x="72389" y="97789"/>
                </a:lnTo>
                <a:lnTo>
                  <a:pt x="71119" y="96519"/>
                </a:lnTo>
                <a:lnTo>
                  <a:pt x="69850" y="93979"/>
                </a:lnTo>
                <a:lnTo>
                  <a:pt x="68579" y="90169"/>
                </a:lnTo>
                <a:lnTo>
                  <a:pt x="67309" y="87629"/>
                </a:lnTo>
                <a:lnTo>
                  <a:pt x="64769" y="86359"/>
                </a:lnTo>
                <a:lnTo>
                  <a:pt x="63500" y="85089"/>
                </a:lnTo>
                <a:lnTo>
                  <a:pt x="62229" y="83819"/>
                </a:lnTo>
                <a:lnTo>
                  <a:pt x="59689" y="82549"/>
                </a:lnTo>
                <a:lnTo>
                  <a:pt x="57150" y="82549"/>
                </a:lnTo>
                <a:lnTo>
                  <a:pt x="55879" y="82549"/>
                </a:lnTo>
                <a:lnTo>
                  <a:pt x="54609" y="83819"/>
                </a:lnTo>
                <a:lnTo>
                  <a:pt x="53339" y="83819"/>
                </a:lnTo>
                <a:lnTo>
                  <a:pt x="50800" y="85089"/>
                </a:lnTo>
                <a:lnTo>
                  <a:pt x="50800" y="86359"/>
                </a:lnTo>
                <a:lnTo>
                  <a:pt x="49529" y="87629"/>
                </a:lnTo>
                <a:lnTo>
                  <a:pt x="48259" y="88899"/>
                </a:lnTo>
                <a:lnTo>
                  <a:pt x="48259" y="90169"/>
                </a:lnTo>
                <a:lnTo>
                  <a:pt x="48259" y="91439"/>
                </a:lnTo>
                <a:lnTo>
                  <a:pt x="46989" y="92709"/>
                </a:lnTo>
                <a:lnTo>
                  <a:pt x="46989" y="93979"/>
                </a:lnTo>
                <a:lnTo>
                  <a:pt x="46989" y="95249"/>
                </a:lnTo>
                <a:lnTo>
                  <a:pt x="45719" y="96519"/>
                </a:lnTo>
                <a:lnTo>
                  <a:pt x="45719" y="97789"/>
                </a:lnTo>
                <a:lnTo>
                  <a:pt x="45719" y="99059"/>
                </a:lnTo>
                <a:lnTo>
                  <a:pt x="45719" y="100329"/>
                </a:lnTo>
                <a:lnTo>
                  <a:pt x="44450" y="101599"/>
                </a:lnTo>
                <a:lnTo>
                  <a:pt x="44450" y="104139"/>
                </a:lnTo>
                <a:lnTo>
                  <a:pt x="44450" y="105409"/>
                </a:lnTo>
                <a:lnTo>
                  <a:pt x="44450" y="106679"/>
                </a:lnTo>
                <a:lnTo>
                  <a:pt x="43179" y="107949"/>
                </a:lnTo>
                <a:lnTo>
                  <a:pt x="43179" y="126999"/>
                </a:lnTo>
                <a:lnTo>
                  <a:pt x="44450" y="128269"/>
                </a:lnTo>
                <a:lnTo>
                  <a:pt x="44450" y="129539"/>
                </a:lnTo>
                <a:lnTo>
                  <a:pt x="44450" y="130809"/>
                </a:lnTo>
                <a:lnTo>
                  <a:pt x="44450" y="132079"/>
                </a:lnTo>
                <a:lnTo>
                  <a:pt x="44450" y="133349"/>
                </a:lnTo>
                <a:lnTo>
                  <a:pt x="45719" y="134619"/>
                </a:lnTo>
                <a:lnTo>
                  <a:pt x="45719" y="135889"/>
                </a:lnTo>
                <a:lnTo>
                  <a:pt x="45719" y="137159"/>
                </a:lnTo>
                <a:lnTo>
                  <a:pt x="46989" y="138429"/>
                </a:lnTo>
                <a:lnTo>
                  <a:pt x="46989" y="139699"/>
                </a:lnTo>
                <a:lnTo>
                  <a:pt x="48259" y="140969"/>
                </a:lnTo>
                <a:lnTo>
                  <a:pt x="48259" y="142239"/>
                </a:lnTo>
                <a:lnTo>
                  <a:pt x="49529" y="144779"/>
                </a:lnTo>
                <a:lnTo>
                  <a:pt x="50800" y="146049"/>
                </a:lnTo>
                <a:lnTo>
                  <a:pt x="53339" y="148589"/>
                </a:lnTo>
                <a:lnTo>
                  <a:pt x="54609" y="151129"/>
                </a:lnTo>
                <a:lnTo>
                  <a:pt x="57150" y="152399"/>
                </a:lnTo>
                <a:lnTo>
                  <a:pt x="59689" y="154939"/>
                </a:lnTo>
                <a:lnTo>
                  <a:pt x="91439" y="184149"/>
                </a:lnTo>
                <a:lnTo>
                  <a:pt x="97789" y="194309"/>
                </a:lnTo>
                <a:lnTo>
                  <a:pt x="101600" y="199389"/>
                </a:lnTo>
                <a:lnTo>
                  <a:pt x="104139" y="205739"/>
                </a:lnTo>
                <a:lnTo>
                  <a:pt x="105409" y="209549"/>
                </a:lnTo>
                <a:lnTo>
                  <a:pt x="107950" y="215899"/>
                </a:lnTo>
                <a:lnTo>
                  <a:pt x="110489" y="222249"/>
                </a:lnTo>
                <a:lnTo>
                  <a:pt x="111759" y="229869"/>
                </a:lnTo>
                <a:lnTo>
                  <a:pt x="114300" y="236219"/>
                </a:lnTo>
                <a:lnTo>
                  <a:pt x="115569" y="243839"/>
                </a:lnTo>
                <a:lnTo>
                  <a:pt x="116839" y="251459"/>
                </a:lnTo>
                <a:lnTo>
                  <a:pt x="118109" y="257809"/>
                </a:lnTo>
                <a:lnTo>
                  <a:pt x="118109" y="266699"/>
                </a:lnTo>
                <a:lnTo>
                  <a:pt x="119379" y="274319"/>
                </a:lnTo>
                <a:lnTo>
                  <a:pt x="119379" y="283209"/>
                </a:lnTo>
                <a:lnTo>
                  <a:pt x="120650" y="292099"/>
                </a:lnTo>
                <a:lnTo>
                  <a:pt x="120650" y="299719"/>
                </a:lnTo>
                <a:lnTo>
                  <a:pt x="120650" y="308609"/>
                </a:lnTo>
                <a:lnTo>
                  <a:pt x="120650" y="320039"/>
                </a:lnTo>
                <a:lnTo>
                  <a:pt x="120650" y="330199"/>
                </a:lnTo>
                <a:lnTo>
                  <a:pt x="119379" y="340359"/>
                </a:lnTo>
                <a:lnTo>
                  <a:pt x="118109" y="350519"/>
                </a:lnTo>
                <a:lnTo>
                  <a:pt x="118109" y="359409"/>
                </a:lnTo>
                <a:lnTo>
                  <a:pt x="116839" y="369569"/>
                </a:lnTo>
                <a:lnTo>
                  <a:pt x="115569" y="378459"/>
                </a:lnTo>
                <a:lnTo>
                  <a:pt x="113029" y="387349"/>
                </a:lnTo>
                <a:lnTo>
                  <a:pt x="111759" y="396239"/>
                </a:lnTo>
                <a:lnTo>
                  <a:pt x="109219" y="405129"/>
                </a:lnTo>
                <a:lnTo>
                  <a:pt x="106679" y="412749"/>
                </a:lnTo>
                <a:lnTo>
                  <a:pt x="105409" y="420369"/>
                </a:lnTo>
                <a:lnTo>
                  <a:pt x="102869" y="426719"/>
                </a:lnTo>
                <a:lnTo>
                  <a:pt x="99059" y="431799"/>
                </a:lnTo>
                <a:lnTo>
                  <a:pt x="96519" y="438149"/>
                </a:lnTo>
                <a:lnTo>
                  <a:pt x="93979" y="443229"/>
                </a:lnTo>
                <a:lnTo>
                  <a:pt x="90169" y="448309"/>
                </a:lnTo>
                <a:lnTo>
                  <a:pt x="87629" y="452119"/>
                </a:lnTo>
                <a:lnTo>
                  <a:pt x="83819" y="454659"/>
                </a:lnTo>
                <a:lnTo>
                  <a:pt x="80009" y="457199"/>
                </a:lnTo>
                <a:lnTo>
                  <a:pt x="74929" y="459739"/>
                </a:lnTo>
                <a:lnTo>
                  <a:pt x="71119" y="461009"/>
                </a:lnTo>
                <a:lnTo>
                  <a:pt x="67309" y="462279"/>
                </a:lnTo>
                <a:lnTo>
                  <a:pt x="62229" y="462279"/>
                </a:lnTo>
                <a:lnTo>
                  <a:pt x="53339" y="461009"/>
                </a:lnTo>
                <a:lnTo>
                  <a:pt x="27939" y="444499"/>
                </a:lnTo>
                <a:lnTo>
                  <a:pt x="25400" y="440689"/>
                </a:lnTo>
                <a:lnTo>
                  <a:pt x="22859" y="436879"/>
                </a:lnTo>
                <a:lnTo>
                  <a:pt x="20319" y="431799"/>
                </a:lnTo>
                <a:lnTo>
                  <a:pt x="19050" y="426719"/>
                </a:lnTo>
                <a:lnTo>
                  <a:pt x="17779" y="421639"/>
                </a:lnTo>
                <a:lnTo>
                  <a:pt x="15239" y="417829"/>
                </a:lnTo>
                <a:lnTo>
                  <a:pt x="12700" y="406399"/>
                </a:lnTo>
                <a:lnTo>
                  <a:pt x="8889" y="393699"/>
                </a:lnTo>
                <a:lnTo>
                  <a:pt x="7619" y="380999"/>
                </a:lnTo>
                <a:lnTo>
                  <a:pt x="5079" y="365759"/>
                </a:lnTo>
                <a:lnTo>
                  <a:pt x="3809" y="350519"/>
                </a:lnTo>
                <a:lnTo>
                  <a:pt x="2539" y="335279"/>
                </a:lnTo>
                <a:lnTo>
                  <a:pt x="1269" y="320039"/>
                </a:lnTo>
                <a:lnTo>
                  <a:pt x="0" y="30225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8" name="bk object 188"/>
          <p:cNvSpPr/>
          <p:nvPr/>
        </p:nvSpPr>
        <p:spPr>
          <a:xfrm>
            <a:off x="1967652" y="835660"/>
            <a:ext cx="7975600" cy="4525010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8C08A-27F5-46FE-B7BF-7DD8945E28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o-R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5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7174" y="153670"/>
            <a:ext cx="1085765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4221" y="1596390"/>
            <a:ext cx="1070355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7EE41-5369-4AD1-BB45-1AAB82864F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o-R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26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612" y="2713990"/>
            <a:ext cx="10857652" cy="1723549"/>
          </a:xfrm>
        </p:spPr>
        <p:txBody>
          <a:bodyPr/>
          <a:lstStyle/>
          <a:p>
            <a:r>
              <a:rPr lang="ro-RO" b="1" dirty="0"/>
              <a:t>„Educația incluzivă - Educație de calitate pentru toți- Evaluarea – </a:t>
            </a:r>
            <a:r>
              <a:rPr lang="en-US" b="1" dirty="0" err="1"/>
              <a:t>Eficienţa</a:t>
            </a:r>
            <a:r>
              <a:rPr lang="en-US" b="1" dirty="0"/>
              <a:t> </a:t>
            </a:r>
            <a:r>
              <a:rPr lang="en-US" b="1" dirty="0" err="1"/>
              <a:t>utilizării</a:t>
            </a:r>
            <a:r>
              <a:rPr lang="en-US" b="1" dirty="0"/>
              <a:t> TIC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/>
              <a:t>procesul</a:t>
            </a:r>
            <a:r>
              <a:rPr lang="en-US" b="1" dirty="0"/>
              <a:t> </a:t>
            </a:r>
            <a:r>
              <a:rPr lang="en-US" b="1" dirty="0" err="1"/>
              <a:t>instructiv-educativ</a:t>
            </a:r>
            <a:r>
              <a:rPr lang="ro-RO" b="1" dirty="0"/>
              <a:t>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/>
              <a:t>clasele</a:t>
            </a:r>
            <a:r>
              <a:rPr lang="en-US" b="1" dirty="0"/>
              <a:t> cu </a:t>
            </a:r>
            <a:r>
              <a:rPr lang="en-US" b="1" dirty="0" err="1"/>
              <a:t>elevi</a:t>
            </a:r>
            <a:r>
              <a:rPr lang="en-US" b="1" dirty="0"/>
              <a:t> cu CES</a:t>
            </a:r>
            <a:r>
              <a:rPr lang="ro-RO" b="1" dirty="0"/>
              <a:t>”</a:t>
            </a:r>
            <a:br>
              <a:rPr lang="ro-RO" dirty="0"/>
            </a:br>
            <a:endParaRPr lang="ro-R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72" y="5679185"/>
            <a:ext cx="11465781" cy="975756"/>
          </a:xfrm>
          <a:prstGeom prst="rect">
            <a:avLst/>
          </a:prstGeom>
        </p:spPr>
      </p:pic>
      <p:pic>
        <p:nvPicPr>
          <p:cNvPr id="3074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126952" y="312167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058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1073" y="1544790"/>
            <a:ext cx="10857652" cy="698908"/>
          </a:xfrm>
          <a:prstGeom prst="rect">
            <a:avLst/>
          </a:prstGeom>
        </p:spPr>
        <p:txBody>
          <a:bodyPr vert="horz" wrap="square" lIns="0" tIns="143509" rIns="0" bIns="0" rtlCol="0">
            <a:spAutoFit/>
          </a:bodyPr>
          <a:lstStyle/>
          <a:p>
            <a:pPr marL="3601720" marR="5080" indent="-3175000">
              <a:spcBef>
                <a:spcPts val="100"/>
              </a:spcBef>
            </a:pPr>
            <a:r>
              <a:rPr sz="3600" b="1" spc="-5" dirty="0"/>
              <a:t>Nevoi practice ale </a:t>
            </a:r>
            <a:r>
              <a:rPr sz="3600" b="1" spc="-10" dirty="0"/>
              <a:t>persoanelor </a:t>
            </a:r>
            <a:r>
              <a:rPr sz="3600" b="1" spc="-5" dirty="0"/>
              <a:t>cu  CES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2449553" y="2363303"/>
            <a:ext cx="7098030" cy="279527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spcBef>
                <a:spcPts val="800"/>
              </a:spcBef>
            </a:pPr>
            <a:r>
              <a:rPr sz="2800" b="1" i="1" spc="-5" dirty="0">
                <a:solidFill>
                  <a:prstClr val="black"/>
                </a:solidFill>
                <a:latin typeface="Arial"/>
                <a:cs typeface="Arial"/>
              </a:rPr>
              <a:t>Deficienţii de auz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80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adaptarea materialului</a:t>
            </a:r>
            <a:r>
              <a:rPr sz="3200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didactic;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176530" indent="-342900">
              <a:lnSpc>
                <a:spcPts val="3829"/>
              </a:lnSpc>
              <a:spcBef>
                <a:spcPts val="935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utilizarea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aparatelor de amplificare a  sunetului;</a:t>
            </a:r>
          </a:p>
          <a:p>
            <a:pPr marL="355600" indent="-342900">
              <a:spcBef>
                <a:spcPts val="675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alegerea unui loc confortabil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în</a:t>
            </a:r>
            <a:r>
              <a:rPr sz="3200" spc="-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15" dirty="0">
                <a:solidFill>
                  <a:prstClr val="black"/>
                </a:solidFill>
                <a:latin typeface="Arial"/>
                <a:cs typeface="Arial"/>
              </a:rPr>
              <a:t>clasă.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5726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9024" y="1771495"/>
            <a:ext cx="10857652" cy="698908"/>
          </a:xfrm>
          <a:prstGeom prst="rect">
            <a:avLst/>
          </a:prstGeom>
        </p:spPr>
        <p:txBody>
          <a:bodyPr vert="horz" wrap="square" lIns="0" tIns="143509" rIns="0" bIns="0" rtlCol="0">
            <a:spAutoFit/>
          </a:bodyPr>
          <a:lstStyle/>
          <a:p>
            <a:pPr marL="3601720" marR="5080" indent="-3175000">
              <a:spcBef>
                <a:spcPts val="100"/>
              </a:spcBef>
            </a:pPr>
            <a:r>
              <a:rPr sz="3600" b="1" spc="-5" dirty="0"/>
              <a:t>Nevoi practice ale </a:t>
            </a:r>
            <a:r>
              <a:rPr sz="3600" b="1" spc="-10" dirty="0"/>
              <a:t>persoanelor </a:t>
            </a:r>
            <a:r>
              <a:rPr sz="3600" b="1" spc="-5" dirty="0"/>
              <a:t>cu  CES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057400" y="2596046"/>
            <a:ext cx="5989320" cy="23266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spcBef>
                <a:spcPts val="870"/>
              </a:spcBef>
            </a:pPr>
            <a:r>
              <a:rPr sz="2800" b="1" i="1" spc="-5" dirty="0">
                <a:solidFill>
                  <a:prstClr val="black"/>
                </a:solidFill>
                <a:latin typeface="Arial"/>
                <a:cs typeface="Arial"/>
              </a:rPr>
              <a:t>Deficienţii locomotorii</a:t>
            </a: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88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adaptarea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căilor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sz="3200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15" dirty="0">
                <a:solidFill>
                  <a:prstClr val="black"/>
                </a:solidFill>
                <a:latin typeface="Arial"/>
                <a:cs typeface="Arial"/>
              </a:rPr>
              <a:t>acces;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80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adaptarea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băncilor;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79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proteze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şi/sau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scaune cu</a:t>
            </a:r>
            <a:r>
              <a:rPr sz="3200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10" dirty="0">
                <a:solidFill>
                  <a:prstClr val="black"/>
                </a:solidFill>
                <a:latin typeface="Arial"/>
                <a:cs typeface="Arial"/>
              </a:rPr>
              <a:t>rotile.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9410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1199" y="1172515"/>
            <a:ext cx="12022372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3350">
              <a:spcBef>
                <a:spcPts val="100"/>
              </a:spcBef>
            </a:pPr>
            <a:r>
              <a:rPr sz="3200" b="1" spc="-5" dirty="0"/>
              <a:t>Facilitarea actului </a:t>
            </a:r>
            <a:r>
              <a:rPr sz="3200" b="1" spc="-10" dirty="0"/>
              <a:t>educa</a:t>
            </a:r>
            <a:r>
              <a:rPr sz="3200" b="1" spc="-10" dirty="0">
                <a:latin typeface="DejaVu Sans"/>
                <a:cs typeface="DejaVu Sans"/>
              </a:rPr>
              <a:t>ț</a:t>
            </a:r>
            <a:r>
              <a:rPr sz="3200" b="1" spc="-10" dirty="0"/>
              <a:t>ional </a:t>
            </a:r>
            <a:r>
              <a:rPr sz="3200" b="1" spc="-5" dirty="0"/>
              <a:t>în  clasele integratoare </a:t>
            </a:r>
            <a:r>
              <a:rPr sz="3200" b="1" spc="-10" dirty="0" err="1"/>
              <a:t>prin</a:t>
            </a:r>
            <a:r>
              <a:rPr sz="3200" b="1" spc="-75" dirty="0"/>
              <a:t> </a:t>
            </a:r>
            <a:r>
              <a:rPr sz="3200" b="1" spc="-5" dirty="0" err="1"/>
              <a:t>utilizarea</a:t>
            </a:r>
            <a:r>
              <a:rPr lang="ro-RO" sz="3200" dirty="0"/>
              <a:t> </a:t>
            </a:r>
            <a:r>
              <a:rPr sz="3200" b="1" spc="-15" dirty="0"/>
              <a:t>TIC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2485390" y="2308859"/>
            <a:ext cx="771905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051050" algn="l"/>
                <a:tab pos="4646295" algn="l"/>
                <a:tab pos="5092700" algn="l"/>
                <a:tab pos="5655945" algn="l"/>
              </a:tabLst>
            </a:pPr>
            <a:r>
              <a:rPr sz="2800" b="1" spc="-10" dirty="0">
                <a:solidFill>
                  <a:prstClr val="black"/>
                </a:solidFill>
                <a:latin typeface="Arial"/>
                <a:cs typeface="Arial"/>
              </a:rPr>
              <a:t>Tehnologia	</a:t>
            </a:r>
            <a:r>
              <a:rPr sz="2800" b="1" spc="-5" dirty="0">
                <a:solidFill>
                  <a:prstClr val="black"/>
                </a:solidFill>
                <a:latin typeface="Arial"/>
                <a:cs typeface="Arial"/>
              </a:rPr>
              <a:t>Informaţională	şi	</a:t>
            </a:r>
            <a:r>
              <a:rPr sz="2800" b="1" spc="-10" dirty="0">
                <a:solidFill>
                  <a:prstClr val="black"/>
                </a:solidFill>
                <a:latin typeface="Arial"/>
                <a:cs typeface="Arial"/>
              </a:rPr>
              <a:t>de	Comunicare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5389" y="2735579"/>
            <a:ext cx="278003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1082675" algn="l"/>
                <a:tab pos="2214245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es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te	</a:t>
            </a: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um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ea  instrumente	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şi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4573" y="2735579"/>
            <a:ext cx="491998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3060">
              <a:spcBef>
                <a:spcPts val="100"/>
              </a:spcBef>
              <a:tabLst>
                <a:tab pos="1539875" algn="l"/>
                <a:tab pos="1772920" algn="l"/>
                <a:tab pos="2566670" algn="l"/>
                <a:tab pos="3700145" algn="l"/>
                <a:tab pos="4509135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pen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u	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n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ans</a:t>
            </a: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am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bl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u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de  r</a:t>
            </a: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su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se	t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ehnolo</a:t>
            </a: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ce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zate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85389" y="3589020"/>
            <a:ext cx="77152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pentru</a:t>
            </a:r>
            <a:r>
              <a:rPr sz="2800" spc="3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800" spc="3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comunica</a:t>
            </a:r>
            <a:r>
              <a:rPr sz="2800" spc="3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şi</a:t>
            </a:r>
            <a:r>
              <a:rPr sz="2800" spc="3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pentru</a:t>
            </a:r>
            <a:r>
              <a:rPr sz="2800" spc="3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800" spc="3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crea,</a:t>
            </a:r>
            <a:r>
              <a:rPr sz="2800" spc="3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800" spc="3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difuza,</a:t>
            </a:r>
            <a:r>
              <a:rPr sz="2800" spc="3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485390" y="4015740"/>
            <a:ext cx="38969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271270" algn="l"/>
                <a:tab pos="1934845" algn="l"/>
                <a:tab pos="2540000" algn="l"/>
              </a:tabLst>
            </a:pP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st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	şi	a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iona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64055" y="4015740"/>
            <a:ext cx="344042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983105" algn="l"/>
              </a:tabLst>
            </a:pP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informaţia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destinată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85389" y="4442459"/>
            <a:ext cx="31889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procesului</a:t>
            </a:r>
            <a:r>
              <a:rPr sz="2800" spc="-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educativ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742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914" y="1559857"/>
            <a:ext cx="10857652" cy="1252906"/>
          </a:xfrm>
          <a:prstGeom prst="rect">
            <a:avLst/>
          </a:prstGeom>
        </p:spPr>
        <p:txBody>
          <a:bodyPr vert="horz" wrap="square" lIns="0" tIns="143509" rIns="0" bIns="0" rtlCol="0">
            <a:spAutoFit/>
          </a:bodyPr>
          <a:lstStyle/>
          <a:p>
            <a:pPr marL="175260" marR="5080" indent="167640">
              <a:spcBef>
                <a:spcPts val="100"/>
              </a:spcBef>
            </a:pPr>
            <a:r>
              <a:rPr sz="3600" b="1" spc="-10" dirty="0"/>
              <a:t>În </a:t>
            </a:r>
            <a:r>
              <a:rPr sz="3600" b="1" spc="-5" dirty="0"/>
              <a:t>procesul educaţiei </a:t>
            </a:r>
            <a:r>
              <a:rPr sz="3600" b="1" spc="-10" dirty="0"/>
              <a:t>incluzive </a:t>
            </a:r>
            <a:r>
              <a:rPr sz="3600" b="1" spc="-20" dirty="0"/>
              <a:t>TIC  </a:t>
            </a:r>
            <a:r>
              <a:rPr sz="3600" b="1" spc="-5" dirty="0"/>
              <a:t>poate facilita actul </a:t>
            </a:r>
            <a:r>
              <a:rPr sz="3600" b="1" spc="-10" dirty="0"/>
              <a:t>educaţional</a:t>
            </a:r>
            <a:r>
              <a:rPr sz="3600" b="1" spc="-45" dirty="0"/>
              <a:t> </a:t>
            </a:r>
            <a:r>
              <a:rPr sz="3600" b="1" spc="-10" dirty="0"/>
              <a:t>prin: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394914" y="2812763"/>
            <a:ext cx="11076167" cy="28674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22555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adaptabilitate la </a:t>
            </a:r>
            <a:r>
              <a:rPr sz="2800" i="1" dirty="0">
                <a:solidFill>
                  <a:prstClr val="black"/>
                </a:solidFill>
                <a:latin typeface="Arial"/>
                <a:cs typeface="Arial"/>
              </a:rPr>
              <a:t>nevoile / </a:t>
            </a: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particularităţile psiho-  fizice </a:t>
            </a:r>
            <a:r>
              <a:rPr sz="2800" i="1" dirty="0">
                <a:solidFill>
                  <a:prstClr val="black"/>
                </a:solidFill>
                <a:latin typeface="Arial"/>
                <a:cs typeface="Arial"/>
              </a:rPr>
              <a:t>ale</a:t>
            </a: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 copiilor;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5080" indent="-342900"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abordarea materialului de </a:t>
            </a:r>
            <a:r>
              <a:rPr sz="2800" i="1" dirty="0">
                <a:solidFill>
                  <a:prstClr val="black"/>
                </a:solidFill>
                <a:latin typeface="Arial"/>
                <a:cs typeface="Arial"/>
              </a:rPr>
              <a:t>studiat </a:t>
            </a: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într-o manieră  interactivă;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1071880" indent="-342900"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stimularea motivaţiei pentru </a:t>
            </a:r>
            <a:r>
              <a:rPr sz="2800" i="1" dirty="0">
                <a:solidFill>
                  <a:prstClr val="black"/>
                </a:solidFill>
                <a:latin typeface="Arial"/>
                <a:cs typeface="Arial"/>
              </a:rPr>
              <a:t>învăţare prin  </a:t>
            </a: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prezenţa componentei</a:t>
            </a:r>
            <a:r>
              <a:rPr sz="2800" i="1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ludice;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321310" indent="-342900"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oferirea sentimentului de </a:t>
            </a:r>
            <a:r>
              <a:rPr sz="2800" i="1" dirty="0">
                <a:solidFill>
                  <a:prstClr val="black"/>
                </a:solidFill>
                <a:latin typeface="Arial"/>
                <a:cs typeface="Arial"/>
              </a:rPr>
              <a:t>confort </a:t>
            </a: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(ameliorarea  imaginii de sine) copiilor </a:t>
            </a:r>
            <a:r>
              <a:rPr sz="2800" i="1" dirty="0">
                <a:solidFill>
                  <a:prstClr val="black"/>
                </a:solidFill>
                <a:latin typeface="Arial"/>
                <a:cs typeface="Arial"/>
              </a:rPr>
              <a:t>cu</a:t>
            </a:r>
            <a:r>
              <a:rPr sz="2800" i="1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i="1" spc="5" dirty="0">
                <a:solidFill>
                  <a:prstClr val="black"/>
                </a:solidFill>
                <a:latin typeface="Arial"/>
                <a:cs typeface="Arial"/>
              </a:rPr>
              <a:t>CES.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18" y="5779446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558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7423" y="1231959"/>
            <a:ext cx="10857652" cy="1385378"/>
          </a:xfrm>
          <a:prstGeom prst="rect">
            <a:avLst/>
          </a:prstGeom>
        </p:spPr>
        <p:txBody>
          <a:bodyPr vert="horz" wrap="square" lIns="0" tIns="175894" rIns="0" bIns="0" rtlCol="0">
            <a:spAutoFit/>
          </a:bodyPr>
          <a:lstStyle/>
          <a:p>
            <a:pPr marL="277495" marR="5080" indent="-132080">
              <a:lnSpc>
                <a:spcPct val="109300"/>
              </a:lnSpc>
              <a:spcBef>
                <a:spcPts val="95"/>
              </a:spcBef>
            </a:pPr>
            <a:r>
              <a:rPr sz="3600" b="1" spc="-5" dirty="0"/>
              <a:t>Integrarea </a:t>
            </a:r>
            <a:r>
              <a:rPr sz="3600" b="1" spc="-15" dirty="0"/>
              <a:t>TIC </a:t>
            </a:r>
            <a:r>
              <a:rPr sz="3600" b="1" spc="-5" dirty="0"/>
              <a:t>în lecţii </a:t>
            </a:r>
            <a:r>
              <a:rPr sz="3600" b="1" dirty="0"/>
              <a:t>se </a:t>
            </a:r>
            <a:r>
              <a:rPr sz="3600" b="1" spc="-5" dirty="0"/>
              <a:t>face</a:t>
            </a:r>
            <a:r>
              <a:rPr sz="3600" b="1" spc="-120" dirty="0"/>
              <a:t> </a:t>
            </a:r>
            <a:r>
              <a:rPr sz="3600" b="1" spc="-10" dirty="0"/>
              <a:t>pentru  </a:t>
            </a:r>
            <a:r>
              <a:rPr sz="3600" b="1" dirty="0"/>
              <a:t>a </a:t>
            </a:r>
            <a:r>
              <a:rPr sz="3600" b="1" spc="-5" dirty="0"/>
              <a:t>le </a:t>
            </a:r>
            <a:r>
              <a:rPr sz="3600" b="1" spc="-10" dirty="0"/>
              <a:t>oferi elevilor posibilitatea de</a:t>
            </a:r>
            <a:r>
              <a:rPr sz="3600" b="1" spc="-30" dirty="0"/>
              <a:t> </a:t>
            </a:r>
            <a:r>
              <a:rPr sz="3600" b="1" dirty="0"/>
              <a:t>a: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2021564" y="2622770"/>
            <a:ext cx="132715" cy="286004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spcBef>
                <a:spcPts val="409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309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309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309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300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309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309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4950" y="2622770"/>
            <a:ext cx="6493289" cy="29092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15285">
              <a:lnSpc>
                <a:spcPct val="110800"/>
              </a:lnSpc>
              <a:spcBef>
                <a:spcPts val="95"/>
              </a:spcBef>
            </a:pP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explora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şi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experimenta; 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gândi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şi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lucra creativ; 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analiza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şi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planifica;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1395730">
              <a:lnSpc>
                <a:spcPts val="3190"/>
              </a:lnSpc>
              <a:spcBef>
                <a:spcPts val="160"/>
              </a:spcBef>
            </a:pP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folosi feedbackul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şi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autoevaluarea;  dobândi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noi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cunoştinţe;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5080">
              <a:lnSpc>
                <a:spcPts val="3190"/>
              </a:lnSpc>
            </a:pP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comunica eficient cu alte persoane;  interacţiona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cu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comunitatea locală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şi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globală.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177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8887" y="1976782"/>
            <a:ext cx="57029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spc="-5" dirty="0"/>
              <a:t>Integrarea TIC </a:t>
            </a:r>
            <a:r>
              <a:rPr sz="4400" spc="-10" dirty="0"/>
              <a:t>în</a:t>
            </a:r>
            <a:r>
              <a:rPr sz="4400" spc="-75" dirty="0"/>
              <a:t> </a:t>
            </a:r>
            <a:r>
              <a:rPr sz="4400" spc="-5" dirty="0"/>
              <a:t>Lecţii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357809" y="3189460"/>
            <a:ext cx="10925093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spcBef>
                <a:spcPts val="100"/>
              </a:spcBef>
              <a:buFontTx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Pentru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ca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tehnologia informaţiei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şi  comunicării să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poată contribui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cu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adevărat la  procesul educativ, rolul elevului trebuie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să se  schimbe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din acela 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de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participant pasiv într-  unul de creator activ al propriilor experienţe.  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56" y="5559775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254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224" y="1163321"/>
            <a:ext cx="10988702" cy="9158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319530">
              <a:lnSpc>
                <a:spcPct val="109300"/>
              </a:lnSpc>
              <a:spcBef>
                <a:spcPts val="95"/>
              </a:spcBef>
            </a:pPr>
            <a:r>
              <a:rPr b="1" spc="-5" dirty="0"/>
              <a:t>Cadrele </a:t>
            </a:r>
            <a:r>
              <a:rPr b="1" spc="-10" dirty="0"/>
              <a:t>didactice pot folosi  </a:t>
            </a:r>
            <a:r>
              <a:rPr b="1" spc="-5" dirty="0"/>
              <a:t>instrumentele şi resursele </a:t>
            </a:r>
            <a:r>
              <a:rPr b="1" spc="-15" dirty="0"/>
              <a:t>TIC </a:t>
            </a:r>
            <a:r>
              <a:rPr b="1" spc="-5" dirty="0"/>
              <a:t>pentru</a:t>
            </a:r>
            <a:r>
              <a:rPr b="1" spc="-90" dirty="0"/>
              <a:t> </a:t>
            </a:r>
            <a:r>
              <a:rPr b="1" dirty="0"/>
              <a:t>a: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113627" y="2052229"/>
            <a:ext cx="114935" cy="1865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  <a:p>
            <a:pPr marL="12700">
              <a:spcBef>
                <a:spcPts val="1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  <a:p>
            <a:pPr marL="12700">
              <a:spcBef>
                <a:spcPts val="2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  <a:p>
            <a:pPr marL="12700">
              <a:spcBef>
                <a:spcPts val="2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  <a:p>
            <a:pPr marL="12700">
              <a:spcBef>
                <a:spcPts val="2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  <a:p>
            <a:pPr marL="12700">
              <a:spcBef>
                <a:spcPts val="2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56160" y="42457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69155" y="4779784"/>
            <a:ext cx="114935" cy="94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  <a:p>
            <a:pPr marL="12700">
              <a:spcBef>
                <a:spcPts val="2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  <a:p>
            <a:pPr marL="12700">
              <a:spcBef>
                <a:spcPts val="2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308239" y="2089923"/>
            <a:ext cx="8625619" cy="365587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3181350">
              <a:lnSpc>
                <a:spcPct val="100800"/>
              </a:lnSpc>
              <a:spcBef>
                <a:spcPts val="80"/>
              </a:spcBef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motiva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şi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implica elevii; 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personaliza procesul de</a:t>
            </a:r>
            <a:r>
              <a:rPr sz="20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învăţare;</a:t>
            </a:r>
            <a:endParaRPr sz="20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2179955">
              <a:spcBef>
                <a:spcPts val="20"/>
              </a:spcBef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utiliza diversitatea 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în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scopul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incluziunii;  dezvolta abilităţile de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lucru cu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calculatorul;</a:t>
            </a:r>
          </a:p>
          <a:p>
            <a:pPr marL="12700">
              <a:spcBef>
                <a:spcPts val="3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evalua procesul de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învăţare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şi procesul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sz="2000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predare;</a:t>
            </a:r>
          </a:p>
          <a:p>
            <a:pPr marL="12700" marR="558800">
              <a:lnSpc>
                <a:spcPct val="80000"/>
              </a:lnSpc>
              <a:spcBef>
                <a:spcPts val="500"/>
              </a:spcBef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stimula elevii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să selecteze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activităţi,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aplicaţii şi moduri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de 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comunicare;</a:t>
            </a:r>
          </a:p>
          <a:p>
            <a:pPr marL="12700" marR="143510">
              <a:lnSpc>
                <a:spcPct val="80000"/>
              </a:lnSpc>
              <a:spcBef>
                <a:spcPts val="50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aduna şi a crea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informaţii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electronice care să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fie la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dispoziţia 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elevilor;</a:t>
            </a:r>
            <a:endParaRPr sz="20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10"/>
              </a:spcBef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utiliza informaţii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din surse</a:t>
            </a:r>
            <a:r>
              <a:rPr sz="20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online;</a:t>
            </a:r>
          </a:p>
          <a:p>
            <a:pPr marL="12700">
              <a:spcBef>
                <a:spcPts val="20"/>
              </a:spcBef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implica elevii 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în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simulări şi 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în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crearea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sz="2000" spc="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activităţi;</a:t>
            </a:r>
            <a:endParaRPr sz="20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5080">
              <a:lnSpc>
                <a:spcPct val="80000"/>
              </a:lnSpc>
              <a:spcBef>
                <a:spcPts val="500"/>
              </a:spcBef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încuraja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folosirea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de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jocuri şi programe care pot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contextualiza  anumite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concepte;</a:t>
            </a:r>
          </a:p>
          <a:p>
            <a:pPr marL="12700">
              <a:spcBef>
                <a:spcPts val="20"/>
              </a:spcBef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implica elevii 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în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interacţiunea cu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lumi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virtuale.</a:t>
            </a:r>
            <a:endParaRPr sz="20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94" y="580213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349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7545" y="1311871"/>
            <a:ext cx="11445314" cy="951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9600" marR="5080" indent="-346710">
              <a:lnSpc>
                <a:spcPct val="109300"/>
              </a:lnSpc>
              <a:spcBef>
                <a:spcPts val="95"/>
              </a:spcBef>
            </a:pPr>
            <a:r>
              <a:rPr b="1" spc="-5" dirty="0"/>
              <a:t>Integrarea eficientă </a:t>
            </a:r>
            <a:r>
              <a:rPr b="1" dirty="0"/>
              <a:t>a </a:t>
            </a:r>
            <a:r>
              <a:rPr b="1" spc="-15" dirty="0"/>
              <a:t>TIC </a:t>
            </a:r>
            <a:r>
              <a:rPr b="1" spc="-5" dirty="0"/>
              <a:t>în lecţii</a:t>
            </a:r>
            <a:r>
              <a:rPr b="1" spc="-110" dirty="0"/>
              <a:t> </a:t>
            </a:r>
            <a:r>
              <a:rPr b="1" spc="-5" dirty="0"/>
              <a:t>le  dă </a:t>
            </a:r>
            <a:r>
              <a:rPr b="1" spc="-10" dirty="0"/>
              <a:t>profesorilor posibilitatea</a:t>
            </a:r>
            <a:r>
              <a:rPr b="1" spc="5" dirty="0"/>
              <a:t> </a:t>
            </a:r>
            <a:r>
              <a:rPr b="1" spc="-5" dirty="0"/>
              <a:t>să: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070394" y="2389214"/>
            <a:ext cx="1447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47891" y="3433914"/>
            <a:ext cx="132715" cy="835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spcBef>
                <a:spcPts val="409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  <a:p>
            <a:pPr marL="12700">
              <a:spcBef>
                <a:spcPts val="309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68445" y="4300926"/>
            <a:ext cx="132715" cy="835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spcBef>
                <a:spcPts val="409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  <a:p>
            <a:pPr marL="12700">
              <a:spcBef>
                <a:spcPts val="310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2192656" y="2398235"/>
            <a:ext cx="9714394" cy="303038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3375" marR="586105">
              <a:lnSpc>
                <a:spcPts val="2590"/>
              </a:lnSpc>
              <a:spcBef>
                <a:spcPts val="425"/>
              </a:spcBef>
            </a:pPr>
            <a:r>
              <a:rPr sz="2000" dirty="0"/>
              <a:t>se </a:t>
            </a:r>
            <a:r>
              <a:rPr sz="2000" spc="-5" dirty="0"/>
              <a:t>axeze pe </a:t>
            </a:r>
            <a:r>
              <a:rPr sz="2000" spc="-10" dirty="0"/>
              <a:t>învăţarea </a:t>
            </a:r>
            <a:r>
              <a:rPr sz="2000" spc="-5" dirty="0"/>
              <a:t>centrată pe </a:t>
            </a:r>
            <a:r>
              <a:rPr sz="2000" spc="-10" dirty="0"/>
              <a:t>elev, </a:t>
            </a:r>
            <a:r>
              <a:rPr sz="2000" spc="-5" dirty="0"/>
              <a:t>pe </a:t>
            </a:r>
            <a:r>
              <a:rPr sz="2000" spc="-10" dirty="0"/>
              <a:t>învăţarea  </a:t>
            </a:r>
            <a:r>
              <a:rPr sz="2000" spc="-5" dirty="0"/>
              <a:t>activă </a:t>
            </a:r>
            <a:r>
              <a:rPr sz="2000" dirty="0"/>
              <a:t>şi</a:t>
            </a:r>
            <a:r>
              <a:rPr sz="2000" spc="-10" dirty="0"/>
              <a:t> </a:t>
            </a:r>
            <a:r>
              <a:rPr sz="2000" spc="-5" dirty="0"/>
              <a:t>interactivă;</a:t>
            </a:r>
            <a:endParaRPr sz="2000" dirty="0"/>
          </a:p>
          <a:p>
            <a:pPr marL="333375">
              <a:spcBef>
                <a:spcPts val="275"/>
              </a:spcBef>
            </a:pPr>
            <a:r>
              <a:rPr sz="2000" spc="-5" dirty="0"/>
              <a:t>cunoască aşteptările </a:t>
            </a:r>
            <a:r>
              <a:rPr sz="2000" dirty="0"/>
              <a:t>şi </a:t>
            </a:r>
            <a:r>
              <a:rPr sz="2000" spc="-10" dirty="0"/>
              <a:t>nevoile individuale </a:t>
            </a:r>
            <a:r>
              <a:rPr sz="2000" spc="-5" dirty="0"/>
              <a:t>ale</a:t>
            </a:r>
            <a:r>
              <a:rPr sz="2000" spc="15" dirty="0"/>
              <a:t> </a:t>
            </a:r>
            <a:r>
              <a:rPr sz="2000" spc="-10" dirty="0"/>
              <a:t>elevilor;</a:t>
            </a:r>
            <a:endParaRPr sz="2000" dirty="0"/>
          </a:p>
          <a:p>
            <a:pPr marL="333375" marR="41275">
              <a:lnSpc>
                <a:spcPts val="2590"/>
              </a:lnSpc>
              <a:spcBef>
                <a:spcPts val="635"/>
              </a:spcBef>
            </a:pPr>
            <a:r>
              <a:rPr sz="2000" spc="-5" dirty="0"/>
              <a:t>le ofere </a:t>
            </a:r>
            <a:r>
              <a:rPr sz="2000" spc="-10" dirty="0"/>
              <a:t>elevilor </a:t>
            </a:r>
            <a:r>
              <a:rPr sz="2000" spc="-5" dirty="0"/>
              <a:t>oportunităţi pentru </a:t>
            </a:r>
            <a:r>
              <a:rPr sz="2000" dirty="0"/>
              <a:t>a </a:t>
            </a:r>
            <a:r>
              <a:rPr sz="2000" spc="-5" dirty="0"/>
              <a:t>dezvolta, </a:t>
            </a:r>
            <a:r>
              <a:rPr sz="2000" dirty="0"/>
              <a:t>a </a:t>
            </a:r>
            <a:r>
              <a:rPr sz="2000" spc="-5" dirty="0"/>
              <a:t>construi,  </a:t>
            </a:r>
            <a:r>
              <a:rPr sz="2000" dirty="0"/>
              <a:t>a </a:t>
            </a:r>
            <a:r>
              <a:rPr sz="2000" spc="-5" dirty="0"/>
              <a:t>organiza </a:t>
            </a:r>
            <a:r>
              <a:rPr sz="2000" dirty="0" err="1"/>
              <a:t>şi</a:t>
            </a:r>
            <a:r>
              <a:rPr sz="2000" dirty="0"/>
              <a:t> </a:t>
            </a:r>
            <a:endParaRPr lang="ro-RO" sz="2000" dirty="0"/>
          </a:p>
          <a:p>
            <a:pPr marL="333375" marR="41275">
              <a:lnSpc>
                <a:spcPts val="2590"/>
              </a:lnSpc>
              <a:spcBef>
                <a:spcPts val="635"/>
              </a:spcBef>
            </a:pPr>
            <a:r>
              <a:rPr sz="2000" dirty="0"/>
              <a:t>a </a:t>
            </a:r>
            <a:r>
              <a:rPr sz="2000" spc="-5" dirty="0"/>
              <a:t>comunica toate cunoştinţele </a:t>
            </a:r>
            <a:r>
              <a:rPr sz="2000" spc="-10" dirty="0"/>
              <a:t>dobândite;</a:t>
            </a:r>
            <a:endParaRPr sz="2000" dirty="0"/>
          </a:p>
          <a:p>
            <a:pPr marL="333375">
              <a:spcBef>
                <a:spcPts val="275"/>
              </a:spcBef>
            </a:pPr>
            <a:r>
              <a:rPr sz="2000" spc="-10" dirty="0"/>
              <a:t>dezvolte înţelegerea </a:t>
            </a:r>
            <a:r>
              <a:rPr sz="2000" spc="-5" dirty="0"/>
              <a:t>critică </a:t>
            </a:r>
            <a:r>
              <a:rPr sz="2000" dirty="0"/>
              <a:t>a </a:t>
            </a:r>
            <a:r>
              <a:rPr sz="2000" spc="-5" dirty="0"/>
              <a:t>importanţei folosirii</a:t>
            </a:r>
            <a:r>
              <a:rPr sz="2000" spc="30" dirty="0"/>
              <a:t> </a:t>
            </a:r>
            <a:r>
              <a:rPr sz="2000" dirty="0"/>
              <a:t>TIC.</a:t>
            </a:r>
          </a:p>
          <a:p>
            <a:pPr marL="333375" marR="5080">
              <a:lnSpc>
                <a:spcPts val="2590"/>
              </a:lnSpc>
              <a:spcBef>
                <a:spcPts val="635"/>
              </a:spcBef>
              <a:tabLst>
                <a:tab pos="1906905" algn="l"/>
              </a:tabLst>
            </a:pPr>
            <a:r>
              <a:rPr sz="2000" dirty="0"/>
              <a:t>se</a:t>
            </a:r>
            <a:r>
              <a:rPr sz="2000" spc="-5" dirty="0"/>
              <a:t> asigure	</a:t>
            </a:r>
            <a:r>
              <a:rPr sz="2000" dirty="0"/>
              <a:t>că </a:t>
            </a:r>
            <a:r>
              <a:rPr sz="2000" spc="-5" dirty="0"/>
              <a:t>folosirea </a:t>
            </a:r>
            <a:r>
              <a:rPr sz="2000" dirty="0"/>
              <a:t>TIC </a:t>
            </a:r>
            <a:r>
              <a:rPr sz="2000" spc="-5" dirty="0"/>
              <a:t>aduce un </a:t>
            </a:r>
            <a:r>
              <a:rPr sz="2000" spc="-10" dirty="0"/>
              <a:t>plus în </a:t>
            </a:r>
            <a:r>
              <a:rPr sz="2000" spc="-5" dirty="0"/>
              <a:t>procesul </a:t>
            </a:r>
            <a:r>
              <a:rPr sz="2000" dirty="0"/>
              <a:t>de  </a:t>
            </a:r>
            <a:r>
              <a:rPr sz="2000" spc="-5" dirty="0"/>
              <a:t>predare </a:t>
            </a:r>
            <a:r>
              <a:rPr sz="2000" dirty="0"/>
              <a:t>–</a:t>
            </a:r>
            <a:r>
              <a:rPr sz="2000" spc="-5" dirty="0"/>
              <a:t> </a:t>
            </a:r>
            <a:r>
              <a:rPr sz="2000" spc="-10" dirty="0"/>
              <a:t>învăţare;</a:t>
            </a:r>
            <a:endParaRPr sz="2000" dirty="0"/>
          </a:p>
          <a:p>
            <a:pPr marL="333375" marR="80645">
              <a:lnSpc>
                <a:spcPts val="2590"/>
              </a:lnSpc>
              <a:spcBef>
                <a:spcPts val="600"/>
              </a:spcBef>
            </a:pPr>
            <a:r>
              <a:rPr sz="2000" spc="-10" dirty="0"/>
              <a:t>dezvolte </a:t>
            </a:r>
            <a:r>
              <a:rPr sz="2000" dirty="0"/>
              <a:t>programe </a:t>
            </a:r>
            <a:r>
              <a:rPr sz="2000" spc="-5" dirty="0"/>
              <a:t>de </a:t>
            </a:r>
            <a:r>
              <a:rPr sz="2000" spc="-10" dirty="0"/>
              <a:t>învăţare </a:t>
            </a:r>
            <a:r>
              <a:rPr sz="2000" dirty="0"/>
              <a:t>care să </a:t>
            </a:r>
            <a:r>
              <a:rPr sz="2000" spc="-5" dirty="0"/>
              <a:t>asigure  integritatea </a:t>
            </a:r>
            <a:r>
              <a:rPr sz="2000" spc="-10" dirty="0"/>
              <a:t>învăţării </a:t>
            </a:r>
            <a:r>
              <a:rPr sz="2000" spc="-5" dirty="0"/>
              <a:t>şi includerea tuturor </a:t>
            </a:r>
            <a:r>
              <a:rPr sz="2000" spc="-10" dirty="0"/>
              <a:t>elevilor în </a:t>
            </a:r>
            <a:r>
              <a:rPr sz="2000" spc="-5" dirty="0"/>
              <a:t>acest  proces;</a:t>
            </a:r>
            <a:endParaRPr sz="2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29" y="5680215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032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4623" y="1100213"/>
            <a:ext cx="10857652" cy="558229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439670" marR="5080" indent="-2192020">
              <a:lnSpc>
                <a:spcPct val="109300"/>
              </a:lnSpc>
              <a:spcBef>
                <a:spcPts val="95"/>
              </a:spcBef>
            </a:pPr>
            <a:r>
              <a:rPr sz="3200" b="1" spc="-5" dirty="0"/>
              <a:t>Caracteristici ale lecţiilor în care </a:t>
            </a:r>
            <a:r>
              <a:rPr sz="3200" b="1" dirty="0"/>
              <a:t>se  </a:t>
            </a:r>
            <a:r>
              <a:rPr sz="3200" b="1" spc="-5" dirty="0"/>
              <a:t>integrează</a:t>
            </a:r>
            <a:r>
              <a:rPr sz="3200" b="1" spc="-10" dirty="0"/>
              <a:t> </a:t>
            </a:r>
            <a:r>
              <a:rPr sz="3200" b="1" spc="-15" dirty="0"/>
              <a:t>TIC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2071370" y="1661159"/>
            <a:ext cx="804862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1630" algn="just">
              <a:spcBef>
                <a:spcPts val="100"/>
              </a:spcBef>
              <a:buFontTx/>
              <a:buChar char="•"/>
              <a:tabLst>
                <a:tab pos="35433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Lecţia contribuie la atingerea unei</a:t>
            </a:r>
            <a:r>
              <a:rPr sz="2800" spc="5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dinamici 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corecte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instruirii, prin menţinerea echilibrului 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între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educativ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şi atractiv-captivant,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prin</a:t>
            </a:r>
            <a:r>
              <a:rPr sz="2800" spc="1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corelarea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3001" y="2941320"/>
            <a:ext cx="205422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1764664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secvenţelor  abo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da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,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6638" y="2941320"/>
            <a:ext cx="556387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415" marR="5080" indent="-133350">
              <a:spcBef>
                <a:spcPts val="100"/>
              </a:spcBef>
              <a:tabLst>
                <a:tab pos="1917064" algn="l"/>
                <a:tab pos="2056764" algn="l"/>
                <a:tab pos="2655570" algn="l"/>
                <a:tab pos="4677410" algn="l"/>
                <a:tab pos="5273675" algn="l"/>
              </a:tabLst>
            </a:pP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ul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edi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	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cu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	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800" spc="2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ei  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ţ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nu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l	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bo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c/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ra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t,	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13001" y="3794759"/>
            <a:ext cx="770699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planurile de învăţământ,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la ritmul 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de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predare, la  efortul disponibil, atenţia, oboseala,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stresul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etc. 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ale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subiectului.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502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81810" y="1619250"/>
            <a:ext cx="8062595" cy="428879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55600" marR="5080" indent="-342900" algn="just">
              <a:lnSpc>
                <a:spcPct val="89900"/>
              </a:lnSpc>
              <a:spcBef>
                <a:spcPts val="439"/>
              </a:spcBef>
              <a:buFontTx/>
              <a:buChar char="•"/>
              <a:tabLst>
                <a:tab pos="355600" algn="l"/>
              </a:tabLst>
            </a:pP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Textul,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grafica,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animaţiile,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informaţia audio-video 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sau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procedeele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combinate vor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depinde de  particularităţile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senzoriale şi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de percepţie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optime 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ale unui utilizator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-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receptor la un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moment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dat,  corelarea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timpului şi a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gradului de interactivitate 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cu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caracteristicile mesajului de instructaj  provocat subiectului contribuind, de asemenea,  la optimizarea procesului de învăţare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prin 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menţinerea atenţiei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şi a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interesului la obiectul  lecţiei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şi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prin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stimularea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individuală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fiecărui  elev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 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18" y="5883275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20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953" y="1346052"/>
            <a:ext cx="3035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b="1" spc="-5" dirty="0"/>
              <a:t>OBI</a:t>
            </a:r>
            <a:r>
              <a:rPr sz="4400" b="1" dirty="0"/>
              <a:t>E</a:t>
            </a:r>
            <a:r>
              <a:rPr sz="4400" b="1" spc="-5" dirty="0"/>
              <a:t>C</a:t>
            </a:r>
            <a:r>
              <a:rPr sz="4400" b="1" spc="-10" dirty="0"/>
              <a:t>T</a:t>
            </a:r>
            <a:r>
              <a:rPr sz="4400" b="1" spc="-5" dirty="0"/>
              <a:t>I</a:t>
            </a:r>
            <a:r>
              <a:rPr sz="4400" b="1" dirty="0"/>
              <a:t>VE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1992450" y="2075539"/>
            <a:ext cx="54603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Tx/>
              <a:buChar char="•"/>
              <a:tabLst>
                <a:tab pos="354965" algn="l"/>
                <a:tab pos="355600" algn="l"/>
                <a:tab pos="1155700" algn="l"/>
                <a:tab pos="2927985" algn="l"/>
                <a:tab pos="5109845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Să	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3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ze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ze	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te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no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gi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	</a:t>
            </a:r>
            <a:r>
              <a:rPr sz="3200" spc="-10" dirty="0">
                <a:solidFill>
                  <a:prstClr val="black"/>
                </a:solidFill>
                <a:latin typeface="Arial"/>
                <a:cs typeface="Arial"/>
              </a:rPr>
              <a:t>în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08253" y="2102826"/>
            <a:ext cx="231965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54200" algn="l"/>
              </a:tabLst>
            </a:pP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ro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ces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l	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92450" y="2495550"/>
            <a:ext cx="8061325" cy="27673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>
              <a:spcBef>
                <a:spcPts val="900"/>
              </a:spcBef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predare –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învă</a:t>
            </a:r>
            <a:r>
              <a:rPr sz="3200" spc="-5" dirty="0">
                <a:solidFill>
                  <a:prstClr val="black"/>
                </a:solidFill>
                <a:latin typeface="DejaVu Sans"/>
                <a:cs typeface="DejaVu Sans"/>
              </a:rPr>
              <a:t>ț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are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cu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copiii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cu</a:t>
            </a:r>
            <a:r>
              <a:rPr sz="3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20" dirty="0">
                <a:solidFill>
                  <a:prstClr val="black"/>
                </a:solidFill>
                <a:latin typeface="Arial"/>
                <a:cs typeface="Arial"/>
              </a:rPr>
              <a:t>CES;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5080" indent="-342900">
              <a:spcBef>
                <a:spcPts val="800"/>
              </a:spcBef>
              <a:buFontTx/>
              <a:buChar char="•"/>
              <a:tabLst>
                <a:tab pos="354965" algn="l"/>
                <a:tab pos="355600" algn="l"/>
                <a:tab pos="1607820" algn="l"/>
                <a:tab pos="3831590" algn="l"/>
                <a:tab pos="5692140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Să	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utiliz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ez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e	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oft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ri	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educ</a:t>
            </a:r>
            <a:r>
              <a:rPr sz="3200" spc="7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3200" spc="-70" dirty="0">
                <a:solidFill>
                  <a:prstClr val="black"/>
                </a:solidFill>
                <a:latin typeface="DejaVu Sans"/>
                <a:cs typeface="DejaVu Sans"/>
              </a:rPr>
              <a:t>ț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ona</a:t>
            </a:r>
            <a:r>
              <a:rPr sz="3200" spc="-1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e 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specializate în învă</a:t>
            </a:r>
            <a:r>
              <a:rPr sz="3200" spc="-5" dirty="0">
                <a:solidFill>
                  <a:prstClr val="black"/>
                </a:solidFill>
                <a:latin typeface="DejaVu Sans"/>
                <a:cs typeface="DejaVu Sans"/>
              </a:rPr>
              <a:t>ț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are </a:t>
            </a:r>
            <a:r>
              <a:rPr sz="3200" spc="-35" dirty="0">
                <a:solidFill>
                  <a:prstClr val="black"/>
                </a:solidFill>
                <a:latin typeface="DejaVu Sans"/>
                <a:cs typeface="DejaVu Sans"/>
              </a:rPr>
              <a:t>ș</a:t>
            </a:r>
            <a:r>
              <a:rPr sz="3200" spc="-35" dirty="0">
                <a:solidFill>
                  <a:prstClr val="black"/>
                </a:solidFill>
                <a:latin typeface="Arial"/>
                <a:cs typeface="Arial"/>
              </a:rPr>
              <a:t>i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terapii</a:t>
            </a:r>
            <a:r>
              <a:rPr sz="3200" spc="1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10" dirty="0">
                <a:solidFill>
                  <a:prstClr val="black"/>
                </a:solidFill>
                <a:latin typeface="Arial"/>
                <a:cs typeface="Arial"/>
              </a:rPr>
              <a:t>specifice;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9525" indent="-342900">
              <a:spcBef>
                <a:spcPts val="790"/>
              </a:spcBef>
              <a:buFontTx/>
              <a:buChar char="•"/>
              <a:tabLst>
                <a:tab pos="354965" algn="l"/>
                <a:tab pos="355600" algn="l"/>
                <a:tab pos="1064260" algn="l"/>
                <a:tab pos="3152775" algn="l"/>
                <a:tab pos="4177029" algn="l"/>
                <a:tab pos="4725035" algn="l"/>
                <a:tab pos="5728970" algn="l"/>
                <a:tab pos="6369050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Să	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pr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ie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e	</a:t>
            </a:r>
            <a:r>
              <a:rPr sz="3200" spc="-1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ecţ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i	</a:t>
            </a:r>
            <a:r>
              <a:rPr sz="3200" spc="-10" dirty="0">
                <a:solidFill>
                  <a:prstClr val="black"/>
                </a:solidFill>
                <a:latin typeface="Arial"/>
                <a:cs typeface="Arial"/>
              </a:rPr>
              <a:t>î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n	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ca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re	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ă	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te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gr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ez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e 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tehnologia </a:t>
            </a:r>
            <a:r>
              <a:rPr sz="3200" spc="10" dirty="0">
                <a:solidFill>
                  <a:prstClr val="black"/>
                </a:solidFill>
                <a:latin typeface="Arial"/>
                <a:cs typeface="Arial"/>
              </a:rPr>
              <a:t>modernă.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72" y="5679185"/>
            <a:ext cx="11465781" cy="975756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135172" y="5612130"/>
            <a:ext cx="11775882" cy="1042811"/>
          </a:xfrm>
        </p:spPr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ro-RO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-27042" y="96689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813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59941" y="1633220"/>
            <a:ext cx="7763509" cy="3864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spcBef>
                <a:spcPts val="100"/>
              </a:spcBef>
              <a:buFontTx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Conţinutul unei lecţii poate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îmbina 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mai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multe 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resurse 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de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învăţare: prezentări,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simulări, 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experimente interactive,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diagrame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interactive,  exerciţii, teste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cât şi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jocuri educaţionale. Toate  momentele de lecţie realizate presupun  activitatea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nemijlocită a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elevilor, iar  interactivitatea constă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în cea mai mare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parte 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în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feedback gradual oferit utilizatorului pe tot  parcursul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lecţiei.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18" y="5541715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649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8740" y="1577990"/>
            <a:ext cx="9835763" cy="672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5570" marR="5080" indent="-1372870">
              <a:lnSpc>
                <a:spcPct val="118500"/>
              </a:lnSpc>
              <a:spcBef>
                <a:spcPts val="100"/>
              </a:spcBef>
            </a:pPr>
            <a:r>
              <a:rPr sz="3600" b="1" spc="-5" dirty="0"/>
              <a:t>Integrarea </a:t>
            </a:r>
            <a:r>
              <a:rPr sz="3600" b="1" spc="-15" dirty="0"/>
              <a:t>TIC </a:t>
            </a:r>
            <a:r>
              <a:rPr sz="3600" b="1" spc="-10" dirty="0"/>
              <a:t>în sprijinul  educa</a:t>
            </a:r>
            <a:r>
              <a:rPr sz="3600" b="1" spc="-10" dirty="0">
                <a:latin typeface="DejaVu Sans"/>
                <a:cs typeface="DejaVu Sans"/>
              </a:rPr>
              <a:t>ț</a:t>
            </a:r>
            <a:r>
              <a:rPr sz="3600" b="1" spc="-10" dirty="0"/>
              <a:t>ional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665743" y="2424871"/>
            <a:ext cx="754380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Există mulţi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copii cu </a:t>
            </a:r>
            <a:r>
              <a:rPr sz="2400" i="1" spc="-10" dirty="0">
                <a:solidFill>
                  <a:prstClr val="black"/>
                </a:solidFill>
                <a:latin typeface="Arial"/>
                <a:cs typeface="Arial"/>
              </a:rPr>
              <a:t>CES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care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întâmpină  dificultăţi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în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şcoală, </a:t>
            </a:r>
            <a:r>
              <a:rPr sz="2400" i="1" spc="5" dirty="0">
                <a:solidFill>
                  <a:prstClr val="black"/>
                </a:solidFill>
                <a:latin typeface="Arial"/>
                <a:cs typeface="Arial"/>
              </a:rPr>
              <a:t>de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multe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ori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nu doar din  cauza deficienţei lor,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ci şi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din cauza atitudinii  discriminatorii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şi a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prejudecăţilor oamenilor din  jurul lor. Pentru tehnologia informaţiei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şi 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comunicării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să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poată funcţiona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ca o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punte către  includerea tuturor elevilor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în şcoală şi în 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societate,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este nevoie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atât de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suport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tehnic,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cât  şi </a:t>
            </a:r>
            <a:r>
              <a:rPr sz="2400" i="1" spc="-5" dirty="0">
                <a:solidFill>
                  <a:prstClr val="black"/>
                </a:solidFill>
                <a:latin typeface="Arial"/>
                <a:cs typeface="Arial"/>
              </a:rPr>
              <a:t>de suportul comunităţii.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050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4474" y="1177545"/>
            <a:ext cx="11378316" cy="618118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spcBef>
                <a:spcPts val="500"/>
              </a:spcBef>
            </a:pPr>
            <a:r>
              <a:rPr sz="3600" b="1" spc="-10" dirty="0"/>
              <a:t>Înainte de </a:t>
            </a:r>
            <a:r>
              <a:rPr sz="3600" b="1" dirty="0"/>
              <a:t>a </a:t>
            </a:r>
            <a:r>
              <a:rPr sz="3600" b="1" spc="-10" dirty="0"/>
              <a:t>integra </a:t>
            </a:r>
            <a:r>
              <a:rPr sz="3600" b="1" spc="-15" dirty="0"/>
              <a:t>TIC </a:t>
            </a:r>
            <a:r>
              <a:rPr sz="3600" b="1" spc="-5" dirty="0" err="1"/>
              <a:t>în</a:t>
            </a:r>
            <a:r>
              <a:rPr sz="3600" b="1" spc="-35" dirty="0"/>
              <a:t> </a:t>
            </a:r>
            <a:r>
              <a:rPr sz="3600" b="1" spc="-10" dirty="0" err="1"/>
              <a:t>sprijinul</a:t>
            </a:r>
            <a:r>
              <a:rPr lang="ro-RO" sz="3600" dirty="0"/>
              <a:t> </a:t>
            </a:r>
            <a:r>
              <a:rPr sz="3600" b="1" spc="-5" dirty="0" err="1"/>
              <a:t>educaţional</a:t>
            </a:r>
            <a:r>
              <a:rPr sz="3600" b="1" spc="-5" dirty="0"/>
              <a:t>: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2071370" y="170942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4269" y="1727200"/>
            <a:ext cx="7664450" cy="73787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730"/>
              </a:spcBef>
            </a:pP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Consultaţi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specialişti 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în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IT pentru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a selecta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software- 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ul şi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hardware-ul potrivit pentru</a:t>
            </a:r>
            <a:r>
              <a:rPr sz="26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elevi.</a:t>
            </a:r>
            <a:endParaRPr sz="2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71370" y="2824479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14270" y="2842259"/>
            <a:ext cx="7013575" cy="73914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2500"/>
              </a:lnSpc>
              <a:spcBef>
                <a:spcPts val="700"/>
              </a:spcBef>
            </a:pP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Verificaţi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dacă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elevii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au cunoştinţele elementare  necesare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pentru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folosi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calculatorul;</a:t>
            </a:r>
            <a:endParaRPr sz="2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71370" y="39395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14270" y="3957320"/>
            <a:ext cx="7578725" cy="73914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2500"/>
              </a:lnSpc>
              <a:spcBef>
                <a:spcPts val="700"/>
              </a:spcBef>
            </a:pP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Stimulaţi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elevii 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în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asimilarea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conceptului de cauză –  efect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la atingerea tastaturii,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a mouse-ului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etc.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71370" y="505460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4270" y="5072379"/>
            <a:ext cx="6569709" cy="73914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2500"/>
              </a:lnSpc>
              <a:spcBef>
                <a:spcPts val="700"/>
              </a:spcBef>
            </a:pP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Asiguraţi-vă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că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soluţiile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/ metodele găsite vor  răspunde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obiectivelor 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pe care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le-aţi stabilit.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68" y="5836255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83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478" y="1358809"/>
            <a:ext cx="10857652" cy="1269962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26769" marR="5080" indent="500380">
              <a:lnSpc>
                <a:spcPct val="109300"/>
              </a:lnSpc>
              <a:spcBef>
                <a:spcPts val="95"/>
              </a:spcBef>
            </a:pPr>
            <a:r>
              <a:rPr sz="3600" b="1" spc="-5" dirty="0"/>
              <a:t>Scurtă prezentare despre  problematica </a:t>
            </a:r>
            <a:r>
              <a:rPr sz="3600" b="1" spc="-10" dirty="0"/>
              <a:t>copiilor </a:t>
            </a:r>
            <a:r>
              <a:rPr sz="3600" b="1" dirty="0"/>
              <a:t>cu</a:t>
            </a:r>
            <a:r>
              <a:rPr sz="3600" b="1" spc="-105" dirty="0"/>
              <a:t> </a:t>
            </a:r>
            <a:r>
              <a:rPr sz="3600" b="1" spc="-5" dirty="0"/>
              <a:t>CES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2556511" y="2488945"/>
            <a:ext cx="3230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356360" algn="l"/>
              </a:tabLst>
            </a:pPr>
            <a:r>
              <a:rPr sz="2400" b="1" spc="-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400" b="1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prstClr val="black"/>
                </a:solidFill>
                <a:latin typeface="Arial"/>
                <a:cs typeface="Arial"/>
              </a:rPr>
              <a:t>ri</a:t>
            </a:r>
            <a:r>
              <a:rPr sz="2400" b="1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b="1" spc="5" dirty="0">
                <a:solidFill>
                  <a:prstClr val="black"/>
                </a:solidFill>
                <a:latin typeface="Arial"/>
                <a:cs typeface="Arial"/>
              </a:rPr>
              <a:t>ţ</a:t>
            </a:r>
            <a:r>
              <a:rPr sz="2400" b="1" dirty="0">
                <a:solidFill>
                  <a:prstClr val="black"/>
                </a:solidFill>
                <a:latin typeface="Arial"/>
                <a:cs typeface="Arial"/>
              </a:rPr>
              <a:t>e	</a:t>
            </a:r>
            <a:r>
              <a:rPr sz="2400" b="1" spc="-1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sz="2400" b="1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sz="2400" b="1" spc="-10" dirty="0">
                <a:solidFill>
                  <a:prstClr val="black"/>
                </a:solidFill>
                <a:latin typeface="Arial"/>
                <a:cs typeface="Arial"/>
              </a:rPr>
              <a:t>ca</a:t>
            </a:r>
            <a:r>
              <a:rPr sz="2400" b="1" spc="5" dirty="0">
                <a:solidFill>
                  <a:prstClr val="black"/>
                </a:solidFill>
                <a:latin typeface="Arial"/>
                <a:cs typeface="Arial"/>
              </a:rPr>
              <a:t>ţ</a:t>
            </a:r>
            <a:r>
              <a:rPr sz="2400" b="1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b="1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b="1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prstClr val="black"/>
                </a:solidFill>
                <a:latin typeface="Arial"/>
                <a:cs typeface="Arial"/>
              </a:rPr>
              <a:t>le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20741" y="2458603"/>
            <a:ext cx="400240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512570" algn="l"/>
                <a:tab pos="2634615" algn="l"/>
              </a:tabLst>
            </a:pPr>
            <a:r>
              <a:rPr sz="2400" b="1" spc="-5" dirty="0">
                <a:solidFill>
                  <a:prstClr val="black"/>
                </a:solidFill>
                <a:latin typeface="Arial"/>
                <a:cs typeface="Arial"/>
              </a:rPr>
              <a:t>speciale	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(CES)	reprezintă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56511" y="2798939"/>
            <a:ext cx="7500620" cy="238847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necesităţi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educaţionale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suplimentare,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complementare 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obiectivelor generale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ale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educaţiei,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adaptate  particularităţilor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individuale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şi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celor caracteristice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unei 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anumite deficienţe, tulburări sau dificultăţi de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învăţare 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precum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şi o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asistenţă complexă (medicală, socială, 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educaţională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etc.)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(conform Hotărârii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Guvernului 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României nr.1251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/</a:t>
            </a:r>
            <a:r>
              <a:rPr sz="24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2005)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356285" y="10820573"/>
            <a:ext cx="17094195" cy="958132"/>
          </a:xfrm>
        </p:spPr>
        <p:txBody>
          <a:bodyPr/>
          <a:lstStyle/>
          <a:p>
            <a:endParaRPr lang="ro-RO" dirty="0">
              <a:solidFill>
                <a:prstClr val="black">
                  <a:tint val="75000"/>
                </a:prstClr>
              </a:solidFill>
            </a:endParaRPr>
          </a:p>
          <a:p>
            <a:endParaRPr lang="ro-R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54564" y="5885146"/>
            <a:ext cx="10026596" cy="1127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00880" y="5397783"/>
            <a:ext cx="1861583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556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8886" y="4632325"/>
            <a:ext cx="58712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4570" marR="5080" indent="-2261870">
              <a:spcBef>
                <a:spcPts val="100"/>
              </a:spcBef>
            </a:pPr>
            <a:r>
              <a:rPr sz="1600" b="1" i="1" spc="-10" dirty="0">
                <a:solidFill>
                  <a:prstClr val="black"/>
                </a:solidFill>
                <a:latin typeface="Arial"/>
                <a:cs typeface="Arial"/>
              </a:rPr>
              <a:t>Notă: </a:t>
            </a:r>
            <a:r>
              <a:rPr sz="1600" b="1" i="1" spc="-5" dirty="0">
                <a:solidFill>
                  <a:prstClr val="black"/>
                </a:solidFill>
                <a:latin typeface="Arial"/>
                <a:cs typeface="Arial"/>
              </a:rPr>
              <a:t>exerciţiul </a:t>
            </a:r>
            <a:r>
              <a:rPr sz="1600" b="1" i="1" spc="-10" dirty="0">
                <a:solidFill>
                  <a:prstClr val="black"/>
                </a:solidFill>
                <a:latin typeface="Arial"/>
                <a:cs typeface="Arial"/>
              </a:rPr>
              <a:t>este </a:t>
            </a:r>
            <a:r>
              <a:rPr sz="1600" b="1" i="1" spc="-5" dirty="0">
                <a:solidFill>
                  <a:prstClr val="black"/>
                </a:solidFill>
                <a:latin typeface="Arial"/>
                <a:cs typeface="Arial"/>
              </a:rPr>
              <a:t>de tip </a:t>
            </a:r>
            <a:r>
              <a:rPr sz="1600" b="1" i="1" spc="-10" dirty="0">
                <a:solidFill>
                  <a:prstClr val="black"/>
                </a:solidFill>
                <a:latin typeface="Arial"/>
                <a:cs typeface="Arial"/>
              </a:rPr>
              <a:t>brainstorming, </a:t>
            </a:r>
            <a:r>
              <a:rPr sz="1600" b="1" i="1" spc="-5" dirty="0">
                <a:solidFill>
                  <a:prstClr val="black"/>
                </a:solidFill>
                <a:latin typeface="Arial"/>
                <a:cs typeface="Arial"/>
              </a:rPr>
              <a:t>slide-ul fiind cu rol  </a:t>
            </a:r>
            <a:r>
              <a:rPr sz="1600" b="1" i="1" spc="-10" dirty="0">
                <a:solidFill>
                  <a:prstClr val="black"/>
                </a:solidFill>
                <a:latin typeface="Arial"/>
                <a:cs typeface="Arial"/>
              </a:rPr>
              <a:t>demonstrativ.</a:t>
            </a:r>
            <a:endParaRPr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3815081" y="1476433"/>
            <a:ext cx="4766732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">
              <a:spcBef>
                <a:spcPts val="100"/>
              </a:spcBef>
            </a:pPr>
            <a:r>
              <a:rPr spc="-5" dirty="0"/>
              <a:t>Activitate de</a:t>
            </a:r>
            <a:r>
              <a:rPr spc="-60" dirty="0"/>
              <a:t> </a:t>
            </a:r>
            <a:r>
              <a:rPr dirty="0"/>
              <a:t>grup</a:t>
            </a:r>
          </a:p>
        </p:txBody>
      </p:sp>
      <p:sp>
        <p:nvSpPr>
          <p:cNvPr id="4" name="object 4"/>
          <p:cNvSpPr/>
          <p:nvPr/>
        </p:nvSpPr>
        <p:spPr>
          <a:xfrm>
            <a:off x="2567306" y="2420621"/>
            <a:ext cx="1247775" cy="2114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5621" y="2886709"/>
            <a:ext cx="31896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Ce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semnifică</a:t>
            </a:r>
            <a:r>
              <a:rPr sz="3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CES?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-202449" y="11354774"/>
            <a:ext cx="11556086" cy="6257164"/>
          </a:xfrm>
        </p:spPr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ro-R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719454" y="5458058"/>
            <a:ext cx="12296554" cy="616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7706"/>
            <a:ext cx="11846836" cy="99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6427"/>
            <a:ext cx="11846836" cy="99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865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5137" y="1609805"/>
            <a:ext cx="6859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spc="-5" dirty="0"/>
              <a:t>PRELUCRAREA</a:t>
            </a:r>
            <a:r>
              <a:rPr sz="3600" b="1" spc="-95" dirty="0"/>
              <a:t> </a:t>
            </a:r>
            <a:r>
              <a:rPr sz="3600" b="1" spc="-5" dirty="0"/>
              <a:t>EXERCI</a:t>
            </a:r>
            <a:r>
              <a:rPr sz="3600" b="1" spc="-5" dirty="0">
                <a:latin typeface="DejaVu Sans"/>
                <a:cs typeface="DejaVu Sans"/>
              </a:rPr>
              <a:t>Ț</a:t>
            </a:r>
            <a:r>
              <a:rPr sz="3600" b="1" spc="-5" dirty="0"/>
              <a:t>IULUI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845255" y="2754354"/>
            <a:ext cx="8058784" cy="2076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  <a:buFontTx/>
              <a:buChar char="•"/>
              <a:tabLst>
                <a:tab pos="354965" algn="l"/>
                <a:tab pos="355600" algn="l"/>
                <a:tab pos="1158240" algn="l"/>
                <a:tab pos="2843530" algn="l"/>
                <a:tab pos="3602354" algn="l"/>
                <a:tab pos="5331460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Se	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te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ă	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e	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fli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pc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t	c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vint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3200" spc="-10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che</a:t>
            </a:r>
            <a:r>
              <a:rPr sz="3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e 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identificate.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5080" indent="-342900">
              <a:spcBef>
                <a:spcPts val="800"/>
              </a:spcBef>
              <a:buFontTx/>
              <a:buChar char="•"/>
              <a:tabLst>
                <a:tab pos="354965" algn="l"/>
                <a:tab pos="355600" algn="l"/>
                <a:tab pos="1308100" algn="l"/>
                <a:tab pos="2781300" algn="l"/>
                <a:tab pos="3349625" algn="l"/>
                <a:tab pos="4709795" algn="l"/>
                <a:tab pos="5869940" algn="l"/>
                <a:tab pos="6529070" algn="l"/>
              </a:tabLst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sz="32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n	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3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scuţ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i	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î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n	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sz="32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upu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l	</a:t>
            </a:r>
            <a:r>
              <a:rPr sz="3200" spc="2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re	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e	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sz="3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nes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c  CES.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03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0485" y="1444499"/>
            <a:ext cx="10857652" cy="698908"/>
          </a:xfrm>
          <a:prstGeom prst="rect">
            <a:avLst/>
          </a:prstGeom>
        </p:spPr>
        <p:txBody>
          <a:bodyPr vert="horz" wrap="square" lIns="0" tIns="143509" rIns="0" bIns="0" rtlCol="0">
            <a:spAutoFit/>
          </a:bodyPr>
          <a:lstStyle/>
          <a:p>
            <a:pPr marL="3627120" marR="5080" indent="-3298190">
              <a:spcBef>
                <a:spcPts val="100"/>
              </a:spcBef>
            </a:pPr>
            <a:r>
              <a:rPr sz="3600" b="1" spc="-5" dirty="0">
                <a:latin typeface="Times New Roman"/>
                <a:cs typeface="Times New Roman"/>
              </a:rPr>
              <a:t>Categorii de persoane </a:t>
            </a:r>
            <a:r>
              <a:rPr sz="3600" b="1" spc="-10" dirty="0">
                <a:latin typeface="Times New Roman"/>
                <a:cs typeface="Times New Roman"/>
              </a:rPr>
              <a:t>la </a:t>
            </a:r>
            <a:r>
              <a:rPr sz="3600" b="1" spc="-5" dirty="0">
                <a:latin typeface="Times New Roman"/>
                <a:cs typeface="Times New Roman"/>
              </a:rPr>
              <a:t>care se </a:t>
            </a:r>
            <a:r>
              <a:rPr sz="3600" b="1" spc="-10" dirty="0">
                <a:latin typeface="Times New Roman"/>
                <a:cs typeface="Times New Roman"/>
              </a:rPr>
              <a:t>referă  </a:t>
            </a:r>
            <a:r>
              <a:rPr sz="3600" b="1" spc="-5" dirty="0">
                <a:latin typeface="Times New Roman"/>
                <a:cs typeface="Times New Roman"/>
              </a:rPr>
              <a:t>CES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26590" y="2148840"/>
            <a:ext cx="7802880" cy="199771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spcBef>
                <a:spcPts val="80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Persoane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cu dizabilităţi;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5080" indent="-342900">
              <a:spcBef>
                <a:spcPts val="70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Persoane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cu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dificultăţi de învăţare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/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tulburări de 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comportament şi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socio-afective;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69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Persoane aparţinând grupurilor</a:t>
            </a:r>
            <a:r>
              <a:rPr sz="2800" spc="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dezavantajate.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71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25178" y="1340978"/>
            <a:ext cx="33921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spc="-10" dirty="0">
                <a:latin typeface="Times New Roman"/>
                <a:cs typeface="Times New Roman"/>
              </a:rPr>
              <a:t>Temă </a:t>
            </a:r>
            <a:r>
              <a:rPr sz="3600" b="1" spc="-5" dirty="0">
                <a:latin typeface="Times New Roman"/>
                <a:cs typeface="Times New Roman"/>
              </a:rPr>
              <a:t>de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reflecţie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17979" y="2564129"/>
            <a:ext cx="1114880" cy="15151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3339" y="2287270"/>
            <a:ext cx="6120130" cy="20447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48260" rIns="0" bIns="0" rtlCol="0">
            <a:spAutoFit/>
          </a:bodyPr>
          <a:lstStyle/>
          <a:p>
            <a:pPr marL="603250">
              <a:lnSpc>
                <a:spcPts val="3835"/>
              </a:lnSpc>
              <a:spcBef>
                <a:spcPts val="380"/>
              </a:spcBef>
            </a:pPr>
            <a:r>
              <a:rPr sz="3200" i="1" dirty="0">
                <a:solidFill>
                  <a:prstClr val="black"/>
                </a:solidFill>
                <a:latin typeface="Arial"/>
                <a:cs typeface="Arial"/>
              </a:rPr>
              <a:t>Ce </a:t>
            </a:r>
            <a:r>
              <a:rPr sz="3200" i="1" spc="-5" dirty="0">
                <a:solidFill>
                  <a:prstClr val="black"/>
                </a:solidFill>
                <a:latin typeface="Arial"/>
                <a:cs typeface="Arial"/>
              </a:rPr>
              <a:t>sentimente </a:t>
            </a:r>
            <a:r>
              <a:rPr sz="3200" i="1" dirty="0">
                <a:solidFill>
                  <a:prstClr val="black"/>
                </a:solidFill>
                <a:latin typeface="Arial"/>
                <a:cs typeface="Arial"/>
              </a:rPr>
              <a:t>/ </a:t>
            </a:r>
            <a:r>
              <a:rPr sz="3200" i="1" spc="-5" dirty="0">
                <a:solidFill>
                  <a:prstClr val="black"/>
                </a:solidFill>
                <a:latin typeface="Arial"/>
                <a:cs typeface="Arial"/>
              </a:rPr>
              <a:t>atitudini</a:t>
            </a:r>
            <a:r>
              <a:rPr sz="3200" i="1" spc="-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prstClr val="black"/>
                </a:solidFill>
                <a:latin typeface="Arial"/>
                <a:cs typeface="Arial"/>
              </a:rPr>
              <a:t>vă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  <a:p>
            <a:pPr marL="271780" marR="274320" indent="1868170">
              <a:lnSpc>
                <a:spcPts val="3840"/>
              </a:lnSpc>
              <a:spcBef>
                <a:spcPts val="120"/>
              </a:spcBef>
            </a:pPr>
            <a:r>
              <a:rPr sz="3200" i="1" dirty="0">
                <a:solidFill>
                  <a:prstClr val="black"/>
                </a:solidFill>
                <a:latin typeface="Arial"/>
                <a:cs typeface="Arial"/>
              </a:rPr>
              <a:t>„trezeşte”  comunicarea cu o persoană</a:t>
            </a:r>
            <a:r>
              <a:rPr sz="3200" i="1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prstClr val="black"/>
                </a:solidFill>
                <a:latin typeface="Arial"/>
                <a:cs typeface="Arial"/>
              </a:rPr>
              <a:t>cu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  <a:p>
            <a:pPr algn="ctr">
              <a:lnSpc>
                <a:spcPts val="3710"/>
              </a:lnSpc>
            </a:pPr>
            <a:r>
              <a:rPr sz="3200" i="1" dirty="0">
                <a:solidFill>
                  <a:prstClr val="black"/>
                </a:solidFill>
                <a:latin typeface="Arial"/>
                <a:cs typeface="Arial"/>
              </a:rPr>
              <a:t>CES (la</a:t>
            </a:r>
            <a:r>
              <a:rPr sz="3200" i="1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prstClr val="black"/>
                </a:solidFill>
                <a:latin typeface="Arial"/>
                <a:cs typeface="Arial"/>
              </a:rPr>
              <a:t>alegere)?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8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5545" y="1477084"/>
            <a:ext cx="6859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spc="-5" dirty="0"/>
              <a:t>PRELUCRAREA</a:t>
            </a:r>
            <a:r>
              <a:rPr sz="3600" b="1" spc="-95" dirty="0"/>
              <a:t> </a:t>
            </a:r>
            <a:r>
              <a:rPr sz="3600" b="1" spc="-5" dirty="0"/>
              <a:t>EXERCI</a:t>
            </a:r>
            <a:r>
              <a:rPr sz="3600" b="1" spc="-5" dirty="0">
                <a:latin typeface="DejaVu Sans"/>
                <a:cs typeface="DejaVu Sans"/>
              </a:rPr>
              <a:t>Ț</a:t>
            </a:r>
            <a:r>
              <a:rPr sz="3600" b="1" spc="-5" dirty="0"/>
              <a:t>IULUI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2287270" y="2374900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7270" y="3451859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•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1886559" y="1564282"/>
            <a:ext cx="10703559" cy="2400657"/>
          </a:xfrm>
          <a:prstGeom prst="rect">
            <a:avLst/>
          </a:prstGeom>
        </p:spPr>
        <p:txBody>
          <a:bodyPr vert="horz" wrap="square" lIns="0" tIns="812800" rIns="0" bIns="0" rtlCol="0">
            <a:spAutoFit/>
          </a:bodyPr>
          <a:lstStyle/>
          <a:p>
            <a:pPr marL="559435" marR="235585" indent="113030">
              <a:spcBef>
                <a:spcPts val="100"/>
              </a:spcBef>
            </a:pPr>
            <a:r>
              <a:rPr dirty="0"/>
              <a:t>Se </a:t>
            </a:r>
            <a:r>
              <a:rPr spc="-5" dirty="0"/>
              <a:t>listează </a:t>
            </a:r>
            <a:r>
              <a:rPr dirty="0"/>
              <a:t>pe </a:t>
            </a:r>
            <a:r>
              <a:rPr spc="-5" dirty="0"/>
              <a:t>flipchart cuvintele-cheie  identificate;</a:t>
            </a:r>
          </a:p>
          <a:p>
            <a:pPr marL="559435" marR="5080" indent="113030">
              <a:spcBef>
                <a:spcPts val="790"/>
              </a:spcBef>
            </a:pPr>
            <a:r>
              <a:rPr spc="-5" dirty="0"/>
              <a:t>Prin </a:t>
            </a:r>
            <a:r>
              <a:rPr dirty="0"/>
              <a:t>discu</a:t>
            </a:r>
            <a:r>
              <a:rPr dirty="0">
                <a:latin typeface="DejaVu Sans"/>
                <a:cs typeface="DejaVu Sans"/>
              </a:rPr>
              <a:t>ț</a:t>
            </a:r>
            <a:r>
              <a:rPr dirty="0"/>
              <a:t>ii </a:t>
            </a:r>
            <a:r>
              <a:rPr spc="-5" dirty="0"/>
              <a:t>în </a:t>
            </a:r>
            <a:r>
              <a:rPr dirty="0"/>
              <a:t>grupul </a:t>
            </a:r>
            <a:r>
              <a:rPr spc="5" dirty="0"/>
              <a:t>mare, </a:t>
            </a:r>
            <a:r>
              <a:rPr dirty="0"/>
              <a:t>se </a:t>
            </a:r>
            <a:r>
              <a:rPr spc="-5" dirty="0"/>
              <a:t>definesc  atitudinile, </a:t>
            </a:r>
            <a:r>
              <a:rPr dirty="0"/>
              <a:t>prejudecăţile </a:t>
            </a:r>
            <a:r>
              <a:rPr spc="-5" dirty="0"/>
              <a:t>existente vizavi  </a:t>
            </a:r>
            <a:r>
              <a:rPr dirty="0"/>
              <a:t>de persoanele cu</a:t>
            </a:r>
            <a:r>
              <a:rPr spc="-15" dirty="0"/>
              <a:t> </a:t>
            </a:r>
            <a:r>
              <a:rPr dirty="0"/>
              <a:t>CES.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5397783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4763" y="3175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65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1056" y="1250825"/>
            <a:ext cx="10857652" cy="698908"/>
          </a:xfrm>
          <a:prstGeom prst="rect">
            <a:avLst/>
          </a:prstGeom>
        </p:spPr>
        <p:txBody>
          <a:bodyPr vert="horz" wrap="square" lIns="0" tIns="143509" rIns="0" bIns="0" rtlCol="0">
            <a:spAutoFit/>
          </a:bodyPr>
          <a:lstStyle/>
          <a:p>
            <a:pPr marL="3601720" marR="5080" indent="-3175000">
              <a:spcBef>
                <a:spcPts val="100"/>
              </a:spcBef>
            </a:pPr>
            <a:r>
              <a:rPr sz="3600" b="1" spc="-5" dirty="0" err="1"/>
              <a:t>Nevoi</a:t>
            </a:r>
            <a:r>
              <a:rPr sz="3600" b="1" spc="-5" dirty="0"/>
              <a:t> practice ale </a:t>
            </a:r>
            <a:r>
              <a:rPr sz="3600" b="1" spc="-10" dirty="0"/>
              <a:t>persoanelor </a:t>
            </a:r>
            <a:r>
              <a:rPr sz="3600" b="1" spc="-5" dirty="0"/>
              <a:t>cu  CES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2217469" y="1835572"/>
            <a:ext cx="7512684" cy="3706143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r>
              <a:rPr sz="2800" b="1" i="1" spc="-5" dirty="0" err="1">
                <a:solidFill>
                  <a:prstClr val="black"/>
                </a:solidFill>
                <a:latin typeface="Arial"/>
                <a:cs typeface="Arial"/>
              </a:rPr>
              <a:t>Deficienţii</a:t>
            </a:r>
            <a:r>
              <a:rPr sz="3200" b="1" i="1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sz="3200" b="1" i="1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prstClr val="black"/>
                </a:solidFill>
                <a:latin typeface="Arial"/>
                <a:cs typeface="Arial"/>
              </a:rPr>
              <a:t>vedere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80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adaptarea materialului</a:t>
            </a:r>
            <a:r>
              <a:rPr sz="28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didactic;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80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adaptarea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caietelor;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79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utilizarea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aparatelor de</a:t>
            </a:r>
            <a:r>
              <a:rPr sz="28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10" dirty="0">
                <a:solidFill>
                  <a:prstClr val="black"/>
                </a:solidFill>
                <a:latin typeface="Arial"/>
                <a:cs typeface="Arial"/>
              </a:rPr>
              <a:t>mărit;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80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adaptarea sursei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sz="28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lumină;</a:t>
            </a:r>
          </a:p>
          <a:p>
            <a:pPr marL="355600" marR="5080" indent="-342900">
              <a:spcBef>
                <a:spcPts val="80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folosirea soft-urilor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speciale atunci când  lucrează pe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calculator.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ro-RO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18" y="5541715"/>
            <a:ext cx="10750163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mac:Users:arty:Dropbox:1_proiecte_noi:2_EduForm_cs_mh:identitate vizuala:foi antet fara ush:id_viz_bw_portrait_edu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1254" r="4118" b="86885"/>
          <a:stretch>
            <a:fillRect/>
          </a:stretch>
        </p:blipFill>
        <p:spPr bwMode="auto">
          <a:xfrm>
            <a:off x="0" y="38866"/>
            <a:ext cx="1193809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5430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994</Words>
  <Application>Microsoft Office PowerPoint</Application>
  <PresentationFormat>Widescreen</PresentationFormat>
  <Paragraphs>145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DejaVu Sans</vt:lpstr>
      <vt:lpstr>Times New Roman</vt:lpstr>
      <vt:lpstr>1_Office Theme</vt:lpstr>
      <vt:lpstr>„Educația incluzivă - Educație de calitate pentru toți- Evaluarea – Eficienţa utilizării TIC în procesul instructiv-educativ în clasele cu elevi cu CES” </vt:lpstr>
      <vt:lpstr>OBIECTIVE</vt:lpstr>
      <vt:lpstr>Scurtă prezentare despre  problematica copiilor cu CES</vt:lpstr>
      <vt:lpstr>Activitate de grup</vt:lpstr>
      <vt:lpstr>PRELUCRAREA EXERCIȚIULUI</vt:lpstr>
      <vt:lpstr>Categorii de persoane la care se referă  CES</vt:lpstr>
      <vt:lpstr>Temă de reflecţie</vt:lpstr>
      <vt:lpstr>PRELUCRAREA EXERCIȚIULUI</vt:lpstr>
      <vt:lpstr>Nevoi practice ale persoanelor cu  CES</vt:lpstr>
      <vt:lpstr>Nevoi practice ale persoanelor cu  CES</vt:lpstr>
      <vt:lpstr>Nevoi practice ale persoanelor cu  CES</vt:lpstr>
      <vt:lpstr>Facilitarea actului educațional în  clasele integratoare prin utilizarea TIC</vt:lpstr>
      <vt:lpstr>În procesul educaţiei incluzive TIC  poate facilita actul educaţional prin:</vt:lpstr>
      <vt:lpstr>Integrarea TIC în lecţii se face pentru  a le oferi elevilor posibilitatea de a:</vt:lpstr>
      <vt:lpstr>Integrarea TIC în Lecţii</vt:lpstr>
      <vt:lpstr>Cadrele didactice pot folosi  instrumentele şi resursele TIC pentru a:</vt:lpstr>
      <vt:lpstr>Integrarea eficientă a TIC în lecţii le  dă profesorilor posibilitatea să:</vt:lpstr>
      <vt:lpstr>Caracteristici ale lecţiilor în care se  integrează TIC</vt:lpstr>
      <vt:lpstr>PowerPoint Presentation</vt:lpstr>
      <vt:lpstr>PowerPoint Presentation</vt:lpstr>
      <vt:lpstr>Integrarea TIC în sprijinul  educațional</vt:lpstr>
      <vt:lpstr>Înainte de a integra TIC în sprijinul educaţional: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Irina Mihailescu</cp:lastModifiedBy>
  <cp:revision>10</cp:revision>
  <dcterms:created xsi:type="dcterms:W3CDTF">2018-12-07T12:46:45Z</dcterms:created>
  <dcterms:modified xsi:type="dcterms:W3CDTF">2018-12-11T11:47:34Z</dcterms:modified>
</cp:coreProperties>
</file>