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7" r:id="rId2"/>
    <p:sldId id="258" r:id="rId3"/>
    <p:sldId id="260" r:id="rId4"/>
    <p:sldId id="261" r:id="rId5"/>
    <p:sldId id="262" r:id="rId6"/>
    <p:sldId id="263" r:id="rId7"/>
    <p:sldId id="264" r:id="rId8"/>
    <p:sldId id="265" r:id="rId9"/>
    <p:sldId id="266" r:id="rId10"/>
    <p:sldId id="268"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ubstituent dată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AAC949-763A-4FC9-8896-F10EAF8A533C}" type="datetimeFigureOut">
              <a:rPr lang="en-US" smtClean="0"/>
              <a:t>7/21/2019</a:t>
            </a:fld>
            <a:endParaRPr lang="en-US"/>
          </a:p>
        </p:txBody>
      </p:sp>
      <p:sp>
        <p:nvSpPr>
          <p:cNvPr id="4" name="Substituent imagine diapozitiv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ubstituent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6" name="Substituent subso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ubstituent număr diapozitiv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18512-ECA3-4180-B8EB-5CFDECCBEFAA}" type="slidenum">
              <a:rPr lang="en-US" smtClean="0"/>
              <a:t>‹#›</a:t>
            </a:fld>
            <a:endParaRPr lang="en-US"/>
          </a:p>
        </p:txBody>
      </p:sp>
    </p:spTree>
    <p:extLst>
      <p:ext uri="{BB962C8B-B14F-4D97-AF65-F5344CB8AC3E}">
        <p14:creationId xmlns:p14="http://schemas.microsoft.com/office/powerpoint/2010/main" val="203971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1" name="Slide Image Placeholder 1"/>
          <p:cNvSpPr>
            <a:spLocks noGrp="1" noRot="1" noChangeAspect="1"/>
          </p:cNvSpPr>
          <p:nvPr>
            <p:ph type="sldImg"/>
          </p:nvPr>
        </p:nvSpPr>
        <p:spPr>
          <a:ln/>
        </p:spPr>
      </p:sp>
      <p:sp>
        <p:nvSpPr>
          <p:cNvPr id="4659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659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525F63F5-B173-493C-879F-0BB08193024F}" type="slidenum">
              <a:rPr lang="en-US" altLang="en-US" sz="1200" b="0">
                <a:latin typeface="Arial" panose="020B0604020202020204" pitchFamily="34" charset="0"/>
              </a:rPr>
              <a:pPr eaLnBrk="1" hangingPunct="1"/>
              <a:t>1</a:t>
            </a:fld>
            <a:endParaRPr lang="en-US" altLang="en-US" sz="1200" b="0">
              <a:latin typeface="Arial" panose="020B0604020202020204" pitchFamily="34" charset="0"/>
            </a:endParaRPr>
          </a:p>
        </p:txBody>
      </p:sp>
    </p:spTree>
    <p:extLst>
      <p:ext uri="{BB962C8B-B14F-4D97-AF65-F5344CB8AC3E}">
        <p14:creationId xmlns:p14="http://schemas.microsoft.com/office/powerpoint/2010/main" val="2902409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5" name="Slide Image Placeholder 1"/>
          <p:cNvSpPr>
            <a:spLocks noGrp="1" noRot="1" noChangeAspect="1"/>
          </p:cNvSpPr>
          <p:nvPr>
            <p:ph type="sldImg"/>
          </p:nvPr>
        </p:nvSpPr>
        <p:spPr>
          <a:ln/>
        </p:spPr>
      </p:sp>
      <p:sp>
        <p:nvSpPr>
          <p:cNvPr id="4874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latin typeface="Calibri" panose="020F0502020204030204" pitchFamily="34" charset="0"/>
              </a:rPr>
              <a:t>Înainte de a le cere oamenilor să se deplaseze dintr-o parte în alta, ca lider, trebuie să le predici, să le vorbești, să le ajungi la inimă. Oamenii vor merge alături de tine cât timp se împacă bine cu tine. </a:t>
            </a:r>
          </a:p>
        </p:txBody>
      </p:sp>
      <p:sp>
        <p:nvSpPr>
          <p:cNvPr id="4874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745B33AE-6155-4335-BBF5-0885405E49E5}" type="slidenum">
              <a:rPr lang="en-US" altLang="en-US" sz="1200" b="0">
                <a:solidFill>
                  <a:srgbClr val="000000"/>
                </a:solidFill>
              </a:rPr>
              <a:pPr eaLnBrk="1" hangingPunct="1"/>
              <a:t>10</a:t>
            </a:fld>
            <a:endParaRPr lang="en-US" altLang="en-US" sz="1200" b="0">
              <a:solidFill>
                <a:srgbClr val="000000"/>
              </a:solidFill>
            </a:endParaRPr>
          </a:p>
        </p:txBody>
      </p:sp>
    </p:spTree>
    <p:extLst>
      <p:ext uri="{BB962C8B-B14F-4D97-AF65-F5344CB8AC3E}">
        <p14:creationId xmlns:p14="http://schemas.microsoft.com/office/powerpoint/2010/main" val="2148189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3" name="Slide Image Placeholder 1"/>
          <p:cNvSpPr>
            <a:spLocks noGrp="1" noRot="1" noChangeAspect="1"/>
          </p:cNvSpPr>
          <p:nvPr>
            <p:ph type="sldImg"/>
          </p:nvPr>
        </p:nvSpPr>
        <p:spPr>
          <a:ln/>
        </p:spPr>
      </p:sp>
      <p:sp>
        <p:nvSpPr>
          <p:cNvPr id="4894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latin typeface="Calibri" panose="020F0502020204030204" pitchFamily="34" charset="0"/>
              </a:rPr>
              <a:t>Înainte de a le cere oamenilor să se deplaseze dintr-o parte în alta, ca lider, trebuie să le predici, să le vorbești, să le ajungi la inimă. Oamenii vor merge alături de tine cât timp se împacă bine cu tine. </a:t>
            </a:r>
          </a:p>
        </p:txBody>
      </p:sp>
      <p:sp>
        <p:nvSpPr>
          <p:cNvPr id="4894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B55B68F6-A2FC-4EEC-9791-E1121D1ED53B}" type="slidenum">
              <a:rPr lang="en-US" altLang="en-US" sz="1200" b="0">
                <a:solidFill>
                  <a:srgbClr val="000000"/>
                </a:solidFill>
              </a:rPr>
              <a:pPr eaLnBrk="1" hangingPunct="1"/>
              <a:t>11</a:t>
            </a:fld>
            <a:endParaRPr lang="en-US" altLang="en-US" sz="1200" b="0">
              <a:solidFill>
                <a:srgbClr val="000000"/>
              </a:solidFill>
            </a:endParaRPr>
          </a:p>
        </p:txBody>
      </p:sp>
    </p:spTree>
    <p:extLst>
      <p:ext uri="{BB962C8B-B14F-4D97-AF65-F5344CB8AC3E}">
        <p14:creationId xmlns:p14="http://schemas.microsoft.com/office/powerpoint/2010/main" val="600362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69" name="Slide Image Placeholder 1"/>
          <p:cNvSpPr>
            <a:spLocks noGrp="1" noRot="1" noChangeAspect="1"/>
          </p:cNvSpPr>
          <p:nvPr>
            <p:ph type="sldImg"/>
          </p:nvPr>
        </p:nvSpPr>
        <p:spPr>
          <a:ln/>
        </p:spPr>
      </p:sp>
      <p:sp>
        <p:nvSpPr>
          <p:cNvPr id="4679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6797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2054D53C-D192-4DE5-9B0F-801148B9FAF9}" type="slidenum">
              <a:rPr lang="en-US" altLang="en-US" sz="1200" b="0">
                <a:latin typeface="Arial" panose="020B0604020202020204" pitchFamily="34" charset="0"/>
              </a:rPr>
              <a:pPr eaLnBrk="1" hangingPunct="1"/>
              <a:t>2</a:t>
            </a:fld>
            <a:endParaRPr lang="en-US" altLang="en-US" sz="1200" b="0">
              <a:latin typeface="Arial" panose="020B0604020202020204" pitchFamily="34" charset="0"/>
            </a:endParaRPr>
          </a:p>
        </p:txBody>
      </p:sp>
    </p:spTree>
    <p:extLst>
      <p:ext uri="{BB962C8B-B14F-4D97-AF65-F5344CB8AC3E}">
        <p14:creationId xmlns:p14="http://schemas.microsoft.com/office/powerpoint/2010/main" val="2145406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5" name="Slide Image Placeholder 1"/>
          <p:cNvSpPr>
            <a:spLocks noGrp="1" noRot="1" noChangeAspect="1"/>
          </p:cNvSpPr>
          <p:nvPr>
            <p:ph type="sldImg"/>
          </p:nvPr>
        </p:nvSpPr>
        <p:spPr>
          <a:ln/>
        </p:spPr>
      </p:sp>
      <p:sp>
        <p:nvSpPr>
          <p:cNvPr id="4720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720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FB3B5745-8A08-46CC-9E72-47E4334D8876}" type="slidenum">
              <a:rPr lang="en-US" altLang="en-US" sz="1200" b="0">
                <a:solidFill>
                  <a:srgbClr val="000000"/>
                </a:solidFill>
                <a:latin typeface="Arial" panose="020B0604020202020204" pitchFamily="34" charset="0"/>
              </a:rPr>
              <a:pPr eaLnBrk="1" hangingPunct="1"/>
              <a:t>3</a:t>
            </a:fld>
            <a:endParaRPr lang="en-US" altLang="en-US" sz="1200" b="0">
              <a:solidFill>
                <a:srgbClr val="000000"/>
              </a:solidFill>
              <a:latin typeface="Arial" panose="020B0604020202020204" pitchFamily="34" charset="0"/>
            </a:endParaRPr>
          </a:p>
        </p:txBody>
      </p:sp>
    </p:spTree>
    <p:extLst>
      <p:ext uri="{BB962C8B-B14F-4D97-AF65-F5344CB8AC3E}">
        <p14:creationId xmlns:p14="http://schemas.microsoft.com/office/powerpoint/2010/main" val="3333889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3" name="Slide Image Placeholder 1"/>
          <p:cNvSpPr>
            <a:spLocks noGrp="1" noRot="1" noChangeAspect="1"/>
          </p:cNvSpPr>
          <p:nvPr>
            <p:ph type="sldImg"/>
          </p:nvPr>
        </p:nvSpPr>
        <p:spPr>
          <a:ln/>
        </p:spPr>
      </p:sp>
      <p:sp>
        <p:nvSpPr>
          <p:cNvPr id="47411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Un lucru pe care dacă-l faci zilnic îți dezvoltă leadership-ul: În fiecare dimineață, întreabă-te în mod intenționat: „Cui îi voi adăuga valoare astăzi?” „Cum pot adăuga valoare acelei situații?” „Cui îi pot adăuga valoare?” Apoi în mod intenționat fă ceva care să le sporească valoarea, să le sporească potențialul de succes. În curând vei fi recunoscut de acea persoană ca cineva care atunci când intră în viața lui îi adaudă valoare. Așa trebuie să te vezi pe tine: ca cineva care adaugă valoare celorlalți.</a:t>
            </a:r>
          </a:p>
          <a:p>
            <a:endParaRPr lang="en-US" altLang="en-US" smtClean="0">
              <a:latin typeface="Arial" panose="020B0604020202020204" pitchFamily="34" charset="0"/>
            </a:endParaRPr>
          </a:p>
        </p:txBody>
      </p:sp>
      <p:sp>
        <p:nvSpPr>
          <p:cNvPr id="474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8149B626-90D1-4602-A438-D2839C18DAA6}" type="slidenum">
              <a:rPr lang="en-US" altLang="en-US" sz="1200" b="0">
                <a:latin typeface="Arial" panose="020B0604020202020204" pitchFamily="34" charset="0"/>
              </a:rPr>
              <a:pPr eaLnBrk="1" hangingPunct="1"/>
              <a:t>4</a:t>
            </a:fld>
            <a:endParaRPr lang="en-US" altLang="en-US" sz="1200" b="0">
              <a:latin typeface="Arial" panose="020B0604020202020204" pitchFamily="34" charset="0"/>
            </a:endParaRPr>
          </a:p>
        </p:txBody>
      </p:sp>
    </p:spTree>
    <p:extLst>
      <p:ext uri="{BB962C8B-B14F-4D97-AF65-F5344CB8AC3E}">
        <p14:creationId xmlns:p14="http://schemas.microsoft.com/office/powerpoint/2010/main" val="2288007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1" name="Slide Image Placeholder 1"/>
          <p:cNvSpPr>
            <a:spLocks noGrp="1" noRot="1" noChangeAspect="1"/>
          </p:cNvSpPr>
          <p:nvPr>
            <p:ph type="sldImg"/>
          </p:nvPr>
        </p:nvSpPr>
        <p:spPr>
          <a:ln/>
        </p:spPr>
      </p:sp>
      <p:sp>
        <p:nvSpPr>
          <p:cNvPr id="4761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7616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A408B594-F85B-46C0-9269-24B20F7ED9FA}" type="slidenum">
              <a:rPr lang="en-US" altLang="en-US" sz="1200" b="0">
                <a:latin typeface="Arial" panose="020B0604020202020204" pitchFamily="34" charset="0"/>
              </a:rPr>
              <a:pPr eaLnBrk="1" hangingPunct="1"/>
              <a:t>5</a:t>
            </a:fld>
            <a:endParaRPr lang="en-US" altLang="en-US" sz="1200" b="0">
              <a:latin typeface="Arial" panose="020B0604020202020204" pitchFamily="34" charset="0"/>
            </a:endParaRPr>
          </a:p>
        </p:txBody>
      </p:sp>
    </p:spTree>
    <p:extLst>
      <p:ext uri="{BB962C8B-B14F-4D97-AF65-F5344CB8AC3E}">
        <p14:creationId xmlns:p14="http://schemas.microsoft.com/office/powerpoint/2010/main" val="4011267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09" name="Slide Image Placeholder 1"/>
          <p:cNvSpPr>
            <a:spLocks noGrp="1" noRot="1" noChangeAspect="1"/>
          </p:cNvSpPr>
          <p:nvPr>
            <p:ph type="sldImg"/>
          </p:nvPr>
        </p:nvSpPr>
        <p:spPr>
          <a:ln/>
        </p:spPr>
      </p:sp>
      <p:sp>
        <p:nvSpPr>
          <p:cNvPr id="4782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7821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8FE1FF1E-E4B8-4FE4-B548-A464151B9B8A}" type="slidenum">
              <a:rPr lang="en-US" altLang="en-US" sz="1200" b="0">
                <a:latin typeface="Arial" panose="020B0604020202020204" pitchFamily="34" charset="0"/>
              </a:rPr>
              <a:pPr eaLnBrk="1" hangingPunct="1"/>
              <a:t>6</a:t>
            </a:fld>
            <a:endParaRPr lang="en-US" altLang="en-US" sz="1200" b="0">
              <a:latin typeface="Arial" panose="020B0604020202020204" pitchFamily="34" charset="0"/>
            </a:endParaRPr>
          </a:p>
        </p:txBody>
      </p:sp>
    </p:spTree>
    <p:extLst>
      <p:ext uri="{BB962C8B-B14F-4D97-AF65-F5344CB8AC3E}">
        <p14:creationId xmlns:p14="http://schemas.microsoft.com/office/powerpoint/2010/main" val="4094276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7" name="Slide Image Placeholder 1"/>
          <p:cNvSpPr>
            <a:spLocks noGrp="1" noRot="1" noChangeAspect="1"/>
          </p:cNvSpPr>
          <p:nvPr>
            <p:ph type="sldImg"/>
          </p:nvPr>
        </p:nvSpPr>
        <p:spPr>
          <a:ln/>
        </p:spPr>
      </p:sp>
      <p:sp>
        <p:nvSpPr>
          <p:cNvPr id="48025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8025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80BF6A79-3CED-479A-959B-03AD7D330A11}" type="slidenum">
              <a:rPr lang="en-US" altLang="en-US" sz="1200" b="0">
                <a:latin typeface="Arial" panose="020B0604020202020204" pitchFamily="34" charset="0"/>
              </a:rPr>
              <a:pPr eaLnBrk="1" hangingPunct="1"/>
              <a:t>7</a:t>
            </a:fld>
            <a:endParaRPr lang="en-US" altLang="en-US" sz="1200" b="0">
              <a:latin typeface="Arial" panose="020B0604020202020204" pitchFamily="34" charset="0"/>
            </a:endParaRPr>
          </a:p>
        </p:txBody>
      </p:sp>
    </p:spTree>
    <p:extLst>
      <p:ext uri="{BB962C8B-B14F-4D97-AF65-F5344CB8AC3E}">
        <p14:creationId xmlns:p14="http://schemas.microsoft.com/office/powerpoint/2010/main" val="208728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5" name="Slide Image Placeholder 1"/>
          <p:cNvSpPr>
            <a:spLocks noGrp="1" noRot="1" noChangeAspect="1"/>
          </p:cNvSpPr>
          <p:nvPr>
            <p:ph type="sldImg"/>
          </p:nvPr>
        </p:nvSpPr>
        <p:spPr>
          <a:ln/>
        </p:spPr>
      </p:sp>
      <p:sp>
        <p:nvSpPr>
          <p:cNvPr id="4823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8230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3F2C8A36-4A34-4523-A44E-E6E1386EAEBE}" type="slidenum">
              <a:rPr lang="en-US" altLang="en-US" sz="1200" b="0">
                <a:latin typeface="Arial" panose="020B0604020202020204" pitchFamily="34" charset="0"/>
              </a:rPr>
              <a:pPr eaLnBrk="1" hangingPunct="1"/>
              <a:t>8</a:t>
            </a:fld>
            <a:endParaRPr lang="en-US" altLang="en-US" sz="1200" b="0">
              <a:latin typeface="Arial" panose="020B0604020202020204" pitchFamily="34" charset="0"/>
            </a:endParaRPr>
          </a:p>
        </p:txBody>
      </p:sp>
    </p:spTree>
    <p:extLst>
      <p:ext uri="{BB962C8B-B14F-4D97-AF65-F5344CB8AC3E}">
        <p14:creationId xmlns:p14="http://schemas.microsoft.com/office/powerpoint/2010/main" val="2801235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3" name="Slide Image Placeholder 1"/>
          <p:cNvSpPr>
            <a:spLocks noGrp="1" noRot="1" noChangeAspect="1"/>
          </p:cNvSpPr>
          <p:nvPr>
            <p:ph type="sldImg"/>
          </p:nvPr>
        </p:nvSpPr>
        <p:spPr>
          <a:ln/>
        </p:spPr>
      </p:sp>
      <p:sp>
        <p:nvSpPr>
          <p:cNvPr id="4843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latin typeface="Calibri" panose="020F0502020204030204" pitchFamily="34" charset="0"/>
              </a:rPr>
              <a:t>Astfel înainte ca să-i conduci cu succes trebuie să le pui întrebări. Trebuie să afli detalii din viața lor. Trebuie să-i cunoști interior ca să-i miști exterior. Motivul pentru care mulți lideri nu leagă relații cu oamenii e pentru că e mai ușor ca oamenii să lege relații cu ei. De aceea se asigură că oamenii le cunosc propropia LOR viziune, visele lor, etc. </a:t>
            </a:r>
          </a:p>
        </p:txBody>
      </p:sp>
      <p:sp>
        <p:nvSpPr>
          <p:cNvPr id="48435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eaLnBrk="1" hangingPunct="1"/>
            <a:fld id="{37104E92-364E-41C9-8632-229BFDE8D746}" type="slidenum">
              <a:rPr lang="en-US" altLang="en-US" sz="1200" b="0">
                <a:solidFill>
                  <a:srgbClr val="000000"/>
                </a:solidFill>
              </a:rPr>
              <a:pPr eaLnBrk="1" hangingPunct="1"/>
              <a:t>9</a:t>
            </a:fld>
            <a:endParaRPr lang="en-US" altLang="en-US" sz="1200" b="0">
              <a:solidFill>
                <a:srgbClr val="000000"/>
              </a:solidFill>
            </a:endParaRPr>
          </a:p>
        </p:txBody>
      </p:sp>
    </p:spTree>
    <p:extLst>
      <p:ext uri="{BB962C8B-B14F-4D97-AF65-F5344CB8AC3E}">
        <p14:creationId xmlns:p14="http://schemas.microsoft.com/office/powerpoint/2010/main" val="3663159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u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o-RO" smtClean="0"/>
              <a:t>Clic pentru editare stil titlu</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Faceți clic pentru a edita stilul de subtitlu coordonator</a:t>
            </a:r>
            <a:endParaRPr lang="en-US" dirty="0"/>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362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ine panoramică cu legend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Clic pentru editare stil titlu</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smtClean="0"/>
              <a:t>Faceți clic pe pictogramă pentru a adăuga o imagine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smtClean="0"/>
              <a:t>Editați stilurile de text coordonator</a:t>
            </a:r>
          </a:p>
        </p:txBody>
      </p:sp>
      <p:sp>
        <p:nvSpPr>
          <p:cNvPr id="3" name="Date Placeholder 2"/>
          <p:cNvSpPr>
            <a:spLocks noGrp="1"/>
          </p:cNvSpPr>
          <p:nvPr>
            <p:ph type="dt" sz="half" idx="10"/>
          </p:nvPr>
        </p:nvSpPr>
        <p:spPr/>
        <p:txBody>
          <a:bodyPr/>
          <a:lstStyle/>
          <a:p>
            <a:fld id="{57B54459-B6E5-4783-9666-C0087ACD0703}"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248982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o-RO" smtClean="0"/>
              <a:t>Clic pentru editare stil titlu</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Editați stilurile de text coordonator</a:t>
            </a:r>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9025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o-RO" smtClean="0"/>
              <a:t>Clic pentru editare stil titlu</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smtClean="0"/>
              <a:t>Editați stilurile de text coordonator</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Editați stilurile de text coordonator</a:t>
            </a:r>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30941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o-RO" smtClean="0"/>
              <a:t>Clic pentru editare stil titlu</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Editați stilurile de text coordonator</a:t>
            </a:r>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616036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o-RO" smtClean="0"/>
              <a:t>Clic pentru editare stil titlu</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o-RO" smtClean="0"/>
              <a:t>Editați stilurile de text coordonator</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Editați stilurile de text coordonator</a:t>
            </a:r>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12786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o-RO" smtClean="0"/>
              <a:t>Clic pentru editare stil titlu</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o-RO" smtClean="0"/>
              <a:t>Editați stilurile de text coordonator</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Editați stilurile de text coordonator</a:t>
            </a:r>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4057006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o-RO" smtClean="0"/>
              <a:t>Clic pentru editare stil titlu</a:t>
            </a:r>
            <a:endParaRPr lang="en-US" dirty="0"/>
          </a:p>
        </p:txBody>
      </p:sp>
      <p:sp>
        <p:nvSpPr>
          <p:cNvPr id="3" name="Vertical Text Placeholder 2"/>
          <p:cNvSpPr>
            <a:spLocks noGrp="1"/>
          </p:cNvSpPr>
          <p:nvPr>
            <p:ph type="body" orient="vert" idx="1"/>
          </p:nvPr>
        </p:nvSpPr>
        <p:spPr/>
        <p:txBody>
          <a:bodyPr vert="eaVert" anchor="t"/>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1576138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o-RO" smtClean="0"/>
              <a:t>Clic pentru editare stil titlu</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213826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Clic pentru editare stil titlu</a:t>
            </a:r>
            <a:endParaRPr lang="en-US" dirty="0"/>
          </a:p>
        </p:txBody>
      </p:sp>
      <p:sp>
        <p:nvSpPr>
          <p:cNvPr id="3" name="Content Placeholder 2"/>
          <p:cNvSpPr>
            <a:spLocks noGrp="1"/>
          </p:cNvSpPr>
          <p:nvPr>
            <p:ph idx="1"/>
          </p:nvPr>
        </p:nvSpPr>
        <p:spPr/>
        <p:txBody>
          <a:bodyPr anchor="ct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50197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o-RO" smtClean="0"/>
              <a:t>Clic pentru editare stil titlu</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Editați stilurile de text coordonator</a:t>
            </a:r>
          </a:p>
        </p:txBody>
      </p:sp>
      <p:sp>
        <p:nvSpPr>
          <p:cNvPr id="4" name="Date Placeholder 3"/>
          <p:cNvSpPr>
            <a:spLocks noGrp="1"/>
          </p:cNvSpPr>
          <p:nvPr>
            <p:ph type="dt" sz="half" idx="10"/>
          </p:nvPr>
        </p:nvSpPr>
        <p:spPr/>
        <p:txBody>
          <a:bodyPr/>
          <a:lstStyle/>
          <a:p>
            <a:fld id="{57B54459-B6E5-4783-9666-C0087ACD0703}"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747045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Clic pentru editare stil titlu</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5" name="Date Placeholder 4"/>
          <p:cNvSpPr>
            <a:spLocks noGrp="1"/>
          </p:cNvSpPr>
          <p:nvPr>
            <p:ph type="dt" sz="half" idx="10"/>
          </p:nvPr>
        </p:nvSpPr>
        <p:spPr/>
        <p:txBody>
          <a:bodyPr/>
          <a:lstStyle/>
          <a:p>
            <a:fld id="{57B54459-B6E5-4783-9666-C0087ACD0703}"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1247624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o-RO" smtClean="0"/>
              <a:t>Clic pentru editare stil titlu</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Editați stilurile de text coordonator</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Editați stilurile de text coordonator</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7" name="Date Placeholder 6"/>
          <p:cNvSpPr>
            <a:spLocks noGrp="1"/>
          </p:cNvSpPr>
          <p:nvPr>
            <p:ph type="dt" sz="half" idx="10"/>
          </p:nvPr>
        </p:nvSpPr>
        <p:spPr/>
        <p:txBody>
          <a:bodyPr/>
          <a:lstStyle/>
          <a:p>
            <a:fld id="{57B54459-B6E5-4783-9666-C0087ACD0703}"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1028327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Clic pentru editare stil titlu</a:t>
            </a:r>
            <a:endParaRPr lang="en-US" dirty="0"/>
          </a:p>
        </p:txBody>
      </p:sp>
      <p:sp>
        <p:nvSpPr>
          <p:cNvPr id="3" name="Date Placeholder 2"/>
          <p:cNvSpPr>
            <a:spLocks noGrp="1"/>
          </p:cNvSpPr>
          <p:nvPr>
            <p:ph type="dt" sz="half" idx="10"/>
          </p:nvPr>
        </p:nvSpPr>
        <p:spPr/>
        <p:txBody>
          <a:bodyPr/>
          <a:lstStyle/>
          <a:p>
            <a:fld id="{57B54459-B6E5-4783-9666-C0087ACD0703}"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00183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54459-B6E5-4783-9666-C0087ACD0703}"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60218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o-RO" smtClean="0"/>
              <a:t>Clic pentru editare stil titlu</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Editați stilurile de text coordonator</a:t>
            </a:r>
          </a:p>
        </p:txBody>
      </p:sp>
      <p:sp>
        <p:nvSpPr>
          <p:cNvPr id="5" name="Date Placeholder 4"/>
          <p:cNvSpPr>
            <a:spLocks noGrp="1"/>
          </p:cNvSpPr>
          <p:nvPr>
            <p:ph type="dt" sz="half" idx="10"/>
          </p:nvPr>
        </p:nvSpPr>
        <p:spPr/>
        <p:txBody>
          <a:bodyPr/>
          <a:lstStyle/>
          <a:p>
            <a:fld id="{57B54459-B6E5-4783-9666-C0087ACD0703}"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331945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o-RO" smtClean="0"/>
              <a:t>Clic pentru editare stil titlu</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smtClean="0"/>
              <a:t>Faceți clic pe pictogramă pentru a adăuga o imagine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Editați stilurile de text coordonator</a:t>
            </a:r>
          </a:p>
        </p:txBody>
      </p:sp>
      <p:sp>
        <p:nvSpPr>
          <p:cNvPr id="5" name="Date Placeholder 4"/>
          <p:cNvSpPr>
            <a:spLocks noGrp="1"/>
          </p:cNvSpPr>
          <p:nvPr>
            <p:ph type="dt" sz="half" idx="10"/>
          </p:nvPr>
        </p:nvSpPr>
        <p:spPr/>
        <p:txBody>
          <a:bodyPr/>
          <a:lstStyle/>
          <a:p>
            <a:fld id="{57B54459-B6E5-4783-9666-C0087ACD0703}"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E10C3-0CC2-4B6D-AC92-DC8C9EABB9D0}" type="slidenum">
              <a:rPr lang="en-US" smtClean="0"/>
              <a:t>‹#›</a:t>
            </a:fld>
            <a:endParaRPr lang="en-US"/>
          </a:p>
        </p:txBody>
      </p:sp>
    </p:spTree>
    <p:extLst>
      <p:ext uri="{BB962C8B-B14F-4D97-AF65-F5344CB8AC3E}">
        <p14:creationId xmlns:p14="http://schemas.microsoft.com/office/powerpoint/2010/main" val="269281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o-RO" smtClean="0"/>
              <a:t>Clic pentru editare stil titlu</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7B54459-B6E5-4783-9666-C0087ACD0703}" type="datetimeFigureOut">
              <a:rPr lang="en-US" smtClean="0"/>
              <a:t>7/21/2019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12E10C3-0CC2-4B6D-AC92-DC8C9EABB9D0}" type="slidenum">
              <a:rPr lang="en-US" smtClean="0"/>
              <a:t>‹#›</a:t>
            </a:fld>
            <a:endParaRPr lang="en-US"/>
          </a:p>
        </p:txBody>
      </p:sp>
    </p:spTree>
    <p:extLst>
      <p:ext uri="{BB962C8B-B14F-4D97-AF65-F5344CB8AC3E}">
        <p14:creationId xmlns:p14="http://schemas.microsoft.com/office/powerpoint/2010/main" val="203003861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6630"/>
            <a:ext cx="12192000"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5" name="Title 1"/>
          <p:cNvSpPr>
            <a:spLocks noGrp="1"/>
          </p:cNvSpPr>
          <p:nvPr>
            <p:ph type="title"/>
          </p:nvPr>
        </p:nvSpPr>
        <p:spPr>
          <a:xfrm>
            <a:off x="2019300" y="1368424"/>
            <a:ext cx="8153400" cy="792163"/>
          </a:xfrm>
        </p:spPr>
        <p:txBody>
          <a:bodyPr>
            <a:normAutofit fontScale="90000"/>
          </a:bodyPr>
          <a:lstStyle/>
          <a:p>
            <a:pPr algn="ctr"/>
            <a:r>
              <a:rPr lang="en-US" altLang="en-US" b="1" dirty="0" smtClean="0">
                <a:solidFill>
                  <a:schemeClr val="bg1"/>
                </a:solidFill>
                <a:latin typeface="Georgia" panose="02040502050405020303" pitchFamily="18" charset="0"/>
              </a:rPr>
              <a:t>LEGILE SUPREME ALE LEADERSHIPULUI </a:t>
            </a:r>
          </a:p>
        </p:txBody>
      </p:sp>
      <p:pic>
        <p:nvPicPr>
          <p:cNvPr id="464898" name="Picture 2" descr="educational-leadership8.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38401" y="2455816"/>
            <a:ext cx="6705600" cy="3897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0448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randombar(horizontal)">
                                      <p:cBhvr>
                                        <p:cTn id="7"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6401" name="Rectangle 2"/>
          <p:cNvSpPr>
            <a:spLocks noGrp="1" noChangeArrowheads="1"/>
          </p:cNvSpPr>
          <p:nvPr>
            <p:ph type="title"/>
          </p:nvPr>
        </p:nvSpPr>
        <p:spPr>
          <a:xfrm>
            <a:off x="1486806" y="1855787"/>
            <a:ext cx="8610600" cy="762000"/>
          </a:xfrm>
        </p:spPr>
        <p:txBody>
          <a:bodyPr>
            <a:normAutofit fontScale="90000"/>
          </a:bodyPr>
          <a:lstStyle/>
          <a:p>
            <a:pPr algn="l"/>
            <a:r>
              <a:rPr lang="ro-RO" altLang="en-US" sz="3200" dirty="0">
                <a:solidFill>
                  <a:schemeClr val="bg1"/>
                </a:solidFill>
                <a:latin typeface="Georgia" panose="02040502050405020303" pitchFamily="18" charset="0"/>
              </a:rPr>
              <a:t>1. Stabilește o legătură cu tine însuți.</a:t>
            </a:r>
            <a:endParaRPr lang="es-ES" altLang="en-US" sz="3200" dirty="0">
              <a:solidFill>
                <a:schemeClr val="bg1"/>
              </a:solidFill>
              <a:latin typeface="Georgia" panose="02040502050405020303" pitchFamily="18" charset="0"/>
            </a:endParaRPr>
          </a:p>
        </p:txBody>
      </p:sp>
      <p:sp>
        <p:nvSpPr>
          <p:cNvPr id="486402" name="Rectangle 4"/>
          <p:cNvSpPr>
            <a:spLocks noChangeArrowheads="1"/>
          </p:cNvSpPr>
          <p:nvPr/>
        </p:nvSpPr>
        <p:spPr bwMode="auto">
          <a:xfrm>
            <a:off x="1257300" y="1266304"/>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algn="ctr" eaLnBrk="1" hangingPunct="1"/>
            <a:r>
              <a:rPr lang="ro-RO" altLang="en-US" sz="4000" dirty="0">
                <a:solidFill>
                  <a:schemeClr val="bg1"/>
                </a:solidFill>
                <a:latin typeface="Georgia" panose="02040502050405020303" pitchFamily="18" charset="0"/>
              </a:rPr>
              <a:t>Cum pot trăi această lege?</a:t>
            </a:r>
          </a:p>
        </p:txBody>
      </p:sp>
      <p:sp>
        <p:nvSpPr>
          <p:cNvPr id="6" name="Rectangle 2"/>
          <p:cNvSpPr txBox="1">
            <a:spLocks noChangeArrowheads="1"/>
          </p:cNvSpPr>
          <p:nvPr/>
        </p:nvSpPr>
        <p:spPr bwMode="auto">
          <a:xfrm>
            <a:off x="1447118" y="2451894"/>
            <a:ext cx="91360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2. Comunică deschis și sincer.</a:t>
            </a:r>
            <a:endParaRPr lang="es-ES" altLang="en-US" sz="3200" b="0" dirty="0">
              <a:solidFill>
                <a:schemeClr val="bg1"/>
              </a:solidFill>
              <a:latin typeface="Georgia" panose="02040502050405020303" pitchFamily="18" charset="0"/>
            </a:endParaRPr>
          </a:p>
        </p:txBody>
      </p:sp>
      <p:sp>
        <p:nvSpPr>
          <p:cNvPr id="7" name="Rectangle 2"/>
          <p:cNvSpPr txBox="1">
            <a:spLocks noChangeArrowheads="1"/>
          </p:cNvSpPr>
          <p:nvPr/>
        </p:nvSpPr>
        <p:spPr bwMode="auto">
          <a:xfrm>
            <a:off x="1447118" y="3296625"/>
            <a:ext cx="91709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2800" b="0" dirty="0">
                <a:solidFill>
                  <a:schemeClr val="bg1"/>
                </a:solidFill>
                <a:latin typeface="Georgia" panose="02040502050405020303" pitchFamily="18" charset="0"/>
              </a:rPr>
              <a:t>Echilibru între franchețe și grijă. Nu comunica doar sincer ci și cald.</a:t>
            </a:r>
            <a:endParaRPr lang="es-ES" altLang="en-US" sz="2800" b="0" dirty="0">
              <a:solidFill>
                <a:schemeClr val="bg1"/>
              </a:solidFill>
              <a:latin typeface="Georgia" panose="02040502050405020303" pitchFamily="18" charset="0"/>
            </a:endParaRPr>
          </a:p>
        </p:txBody>
      </p:sp>
      <p:sp>
        <p:nvSpPr>
          <p:cNvPr id="10" name="Rectangle 2"/>
          <p:cNvSpPr txBox="1">
            <a:spLocks noChangeArrowheads="1"/>
          </p:cNvSpPr>
          <p:nvPr/>
        </p:nvSpPr>
        <p:spPr bwMode="auto">
          <a:xfrm>
            <a:off x="1497012" y="4058625"/>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3. Cunoaște-ți publicul.</a:t>
            </a:r>
            <a:endParaRPr lang="es-ES" altLang="en-US" sz="3200" b="0" dirty="0">
              <a:solidFill>
                <a:schemeClr val="bg1"/>
              </a:solidFill>
              <a:latin typeface="Georgia" panose="02040502050405020303" pitchFamily="18" charset="0"/>
            </a:endParaRPr>
          </a:p>
        </p:txBody>
      </p:sp>
      <p:sp>
        <p:nvSpPr>
          <p:cNvPr id="11" name="Rectangle 2"/>
          <p:cNvSpPr txBox="1">
            <a:spLocks noChangeArrowheads="1"/>
          </p:cNvSpPr>
          <p:nvPr/>
        </p:nvSpPr>
        <p:spPr bwMode="auto">
          <a:xfrm>
            <a:off x="1486806" y="4629694"/>
            <a:ext cx="91313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2800" b="0" dirty="0">
                <a:solidFill>
                  <a:schemeClr val="bg1"/>
                </a:solidFill>
                <a:latin typeface="Georgia" panose="02040502050405020303" pitchFamily="18" charset="0"/>
              </a:rPr>
              <a:t>Presupune multă muncă, chiar extra muncă. </a:t>
            </a:r>
            <a:endParaRPr lang="es-ES" altLang="en-US" sz="2800" b="0" dirty="0">
              <a:solidFill>
                <a:schemeClr val="bg1"/>
              </a:solidFill>
              <a:latin typeface="Georgia" panose="02040502050405020303" pitchFamily="18" charset="0"/>
            </a:endParaRPr>
          </a:p>
        </p:txBody>
      </p:sp>
      <p:sp>
        <p:nvSpPr>
          <p:cNvPr id="12" name="Rectangle 2"/>
          <p:cNvSpPr txBox="1">
            <a:spLocks noChangeArrowheads="1"/>
          </p:cNvSpPr>
          <p:nvPr/>
        </p:nvSpPr>
        <p:spPr bwMode="auto">
          <a:xfrm>
            <a:off x="1497012" y="52578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4. Trăiește-ți mesajul.</a:t>
            </a:r>
            <a:endParaRPr lang="es-ES" altLang="en-US" sz="3200" b="0" dirty="0">
              <a:solidFill>
                <a:schemeClr val="bg1"/>
              </a:solidFill>
              <a:latin typeface="Georgia" panose="02040502050405020303" pitchFamily="18" charset="0"/>
            </a:endParaRPr>
          </a:p>
        </p:txBody>
      </p:sp>
      <p:sp>
        <p:nvSpPr>
          <p:cNvPr id="13" name="Rectangle 2"/>
          <p:cNvSpPr txBox="1">
            <a:spLocks noChangeArrowheads="1"/>
          </p:cNvSpPr>
          <p:nvPr/>
        </p:nvSpPr>
        <p:spPr bwMode="auto">
          <a:xfrm>
            <a:off x="1524000" y="56388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2800" b="0" dirty="0">
                <a:solidFill>
                  <a:schemeClr val="bg1"/>
                </a:solidFill>
                <a:latin typeface="Georgia" panose="02040502050405020303" pitchFamily="18" charset="0"/>
              </a:rPr>
              <a:t>Faceți cuvintele să se potrivească muzicii voastre.</a:t>
            </a:r>
            <a:endParaRPr lang="es-ES" altLang="en-US" sz="2800" b="0" dirty="0">
              <a:solidFill>
                <a:schemeClr val="bg1"/>
              </a:solidFill>
              <a:latin typeface="Georgia" panose="02040502050405020303" pitchFamily="18" charset="0"/>
            </a:endParaRPr>
          </a:p>
        </p:txBody>
      </p:sp>
    </p:spTree>
    <p:extLst>
      <p:ext uri="{BB962C8B-B14F-4D97-AF65-F5344CB8AC3E}">
        <p14:creationId xmlns:p14="http://schemas.microsoft.com/office/powerpoint/2010/main" val="496432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amond(in)">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amond(in)">
                                      <p:cBhvr>
                                        <p:cTn id="22" dur="20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amond(in)">
                                      <p:cBhvr>
                                        <p:cTn id="27" dur="20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amond(in)">
                                      <p:cBhvr>
                                        <p:cTn id="3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2" name="Rectangle 2"/>
          <p:cNvSpPr>
            <a:spLocks noGrp="1" noChangeArrowheads="1"/>
          </p:cNvSpPr>
          <p:nvPr>
            <p:ph type="title"/>
          </p:nvPr>
        </p:nvSpPr>
        <p:spPr>
          <a:xfrm>
            <a:off x="1484812" y="1132114"/>
            <a:ext cx="8610600" cy="762000"/>
          </a:xfrm>
        </p:spPr>
        <p:txBody>
          <a:bodyPr/>
          <a:lstStyle/>
          <a:p>
            <a:pPr algn="l"/>
            <a:r>
              <a:rPr lang="ro-RO" altLang="en-US" sz="3200" dirty="0">
                <a:solidFill>
                  <a:schemeClr val="bg1"/>
                </a:solidFill>
                <a:latin typeface="Georgia" panose="02040502050405020303" pitchFamily="18" charset="0"/>
              </a:rPr>
              <a:t>5. Mergeți cu ei. </a:t>
            </a:r>
            <a:endParaRPr lang="es-ES" altLang="en-US" sz="3200" dirty="0">
              <a:solidFill>
                <a:schemeClr val="bg1"/>
              </a:solidFill>
              <a:latin typeface="Georgia" panose="02040502050405020303" pitchFamily="18" charset="0"/>
            </a:endParaRPr>
          </a:p>
        </p:txBody>
      </p:sp>
      <p:sp>
        <p:nvSpPr>
          <p:cNvPr id="6" name="Rectangle 2"/>
          <p:cNvSpPr txBox="1">
            <a:spLocks noChangeArrowheads="1"/>
          </p:cNvSpPr>
          <p:nvPr/>
        </p:nvSpPr>
        <p:spPr bwMode="auto">
          <a:xfrm>
            <a:off x="1445623" y="1741714"/>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6. Concentrați-vă mai întâi asupra lor.</a:t>
            </a:r>
            <a:endParaRPr lang="es-ES" altLang="en-US" sz="3200" b="0" dirty="0">
              <a:solidFill>
                <a:schemeClr val="bg1"/>
              </a:solidFill>
              <a:latin typeface="Georgia" panose="02040502050405020303" pitchFamily="18" charset="0"/>
            </a:endParaRPr>
          </a:p>
        </p:txBody>
      </p:sp>
      <p:sp>
        <p:nvSpPr>
          <p:cNvPr id="7" name="Rectangle 2"/>
          <p:cNvSpPr txBox="1">
            <a:spLocks noChangeArrowheads="1"/>
          </p:cNvSpPr>
          <p:nvPr/>
        </p:nvSpPr>
        <p:spPr bwMode="auto">
          <a:xfrm>
            <a:off x="1523999" y="2293416"/>
            <a:ext cx="8610601"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2800" b="0" dirty="0">
                <a:solidFill>
                  <a:schemeClr val="bg1"/>
                </a:solidFill>
                <a:latin typeface="Georgia" panose="02040502050405020303" pitchFamily="18" charset="0"/>
              </a:rPr>
              <a:t>Pune-i pe ei în mijlocul fotografiei.</a:t>
            </a:r>
            <a:endParaRPr lang="es-ES" altLang="en-US" sz="2800" b="0" dirty="0">
              <a:solidFill>
                <a:schemeClr val="bg1"/>
              </a:solidFill>
              <a:latin typeface="Georgia" panose="02040502050405020303" pitchFamily="18" charset="0"/>
            </a:endParaRPr>
          </a:p>
        </p:txBody>
      </p:sp>
      <p:sp>
        <p:nvSpPr>
          <p:cNvPr id="8" name="Rectangle 2"/>
          <p:cNvSpPr txBox="1">
            <a:spLocks noChangeArrowheads="1"/>
          </p:cNvSpPr>
          <p:nvPr/>
        </p:nvSpPr>
        <p:spPr bwMode="auto">
          <a:xfrm>
            <a:off x="1445623" y="305367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7. Crede în ei. </a:t>
            </a:r>
            <a:endParaRPr lang="es-ES" altLang="en-US" sz="3200" b="0" dirty="0">
              <a:solidFill>
                <a:schemeClr val="bg1"/>
              </a:solidFill>
              <a:latin typeface="Georgia" panose="02040502050405020303" pitchFamily="18" charset="0"/>
            </a:endParaRPr>
          </a:p>
        </p:txBody>
      </p:sp>
      <p:sp>
        <p:nvSpPr>
          <p:cNvPr id="9" name="Rectangle 2"/>
          <p:cNvSpPr txBox="1">
            <a:spLocks noChangeArrowheads="1"/>
          </p:cNvSpPr>
          <p:nvPr/>
        </p:nvSpPr>
        <p:spPr bwMode="auto">
          <a:xfrm>
            <a:off x="1445623" y="404427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2800" b="0" dirty="0">
                <a:solidFill>
                  <a:schemeClr val="bg1"/>
                </a:solidFill>
                <a:latin typeface="Georgia" panose="02040502050405020303" pitchFamily="18" charset="0"/>
              </a:rPr>
              <a:t>A crede în ei = a-i iubi. NICIODATĂ dar NICIODATĂ să nu faci pe cineva să se simtă important dacă nu o crezi din toată inima.</a:t>
            </a:r>
            <a:endParaRPr lang="es-ES" altLang="en-US" sz="2800" b="0" dirty="0">
              <a:solidFill>
                <a:schemeClr val="bg1"/>
              </a:solidFill>
              <a:latin typeface="Georgia" panose="02040502050405020303" pitchFamily="18" charset="0"/>
            </a:endParaRPr>
          </a:p>
        </p:txBody>
      </p:sp>
      <p:sp>
        <p:nvSpPr>
          <p:cNvPr id="10" name="Rectangle 2"/>
          <p:cNvSpPr txBox="1">
            <a:spLocks noChangeArrowheads="1"/>
          </p:cNvSpPr>
          <p:nvPr/>
        </p:nvSpPr>
        <p:spPr bwMode="auto">
          <a:xfrm>
            <a:off x="1445623" y="49530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8. Oferă îndrumări și speranță.</a:t>
            </a:r>
            <a:endParaRPr lang="es-ES" altLang="en-US" sz="3200" b="0" dirty="0">
              <a:solidFill>
                <a:schemeClr val="bg1"/>
              </a:solidFill>
              <a:latin typeface="Georgia" panose="02040502050405020303" pitchFamily="18" charset="0"/>
            </a:endParaRPr>
          </a:p>
        </p:txBody>
      </p:sp>
      <p:sp>
        <p:nvSpPr>
          <p:cNvPr id="11" name="Rectangle 2"/>
          <p:cNvSpPr txBox="1">
            <a:spLocks noChangeArrowheads="1"/>
          </p:cNvSpPr>
          <p:nvPr/>
        </p:nvSpPr>
        <p:spPr bwMode="auto">
          <a:xfrm>
            <a:off x="1445623" y="55626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2800" b="0" dirty="0">
                <a:solidFill>
                  <a:schemeClr val="bg1"/>
                </a:solidFill>
                <a:latin typeface="Georgia" panose="02040502050405020303" pitchFamily="18" charset="0"/>
              </a:rPr>
              <a:t>Liderii sunt distribuitori de speranță.</a:t>
            </a:r>
            <a:endParaRPr lang="es-ES" altLang="en-US" sz="2800" b="0" dirty="0">
              <a:solidFill>
                <a:schemeClr val="bg1"/>
              </a:solidFill>
              <a:latin typeface="Georgia" panose="02040502050405020303" pitchFamily="18" charset="0"/>
            </a:endParaRPr>
          </a:p>
        </p:txBody>
      </p:sp>
    </p:spTree>
    <p:extLst>
      <p:ext uri="{BB962C8B-B14F-4D97-AF65-F5344CB8AC3E}">
        <p14:creationId xmlns:p14="http://schemas.microsoft.com/office/powerpoint/2010/main" val="1537281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diamond(in)">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2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2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amond(in)">
                                      <p:cBhvr>
                                        <p:cTn id="32" dur="2000"/>
                                        <p:tgtEl>
                                          <p:spTgt spid="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amond(in)">
                                      <p:cBhvr>
                                        <p:cTn id="3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 grpId="0"/>
      <p:bldP spid="7"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3" name="Title 1"/>
          <p:cNvSpPr>
            <a:spLocks noGrp="1"/>
          </p:cNvSpPr>
          <p:nvPr>
            <p:ph type="title"/>
          </p:nvPr>
        </p:nvSpPr>
        <p:spPr>
          <a:xfrm>
            <a:off x="1005840" y="1112837"/>
            <a:ext cx="8153400" cy="792163"/>
          </a:xfrm>
        </p:spPr>
        <p:txBody>
          <a:bodyPr/>
          <a:lstStyle/>
          <a:p>
            <a:r>
              <a:rPr lang="en-US" altLang="en-US" b="1" dirty="0" smtClean="0">
                <a:solidFill>
                  <a:schemeClr val="bg1"/>
                </a:solidFill>
                <a:latin typeface="Georgia" panose="02040502050405020303" pitchFamily="18" charset="0"/>
              </a:rPr>
              <a:t>LEGEA INFLUENȚEI</a:t>
            </a:r>
          </a:p>
        </p:txBody>
      </p:sp>
      <p:pic>
        <p:nvPicPr>
          <p:cNvPr id="466946"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905000"/>
            <a:ext cx="6629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0022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randombar(horizontal)">
                                      <p:cBhvr>
                                        <p:cTn id="7" dur="500"/>
                                        <p:tgtEl>
                                          <p:spTgt spid="18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auto">
          <a:xfrm>
            <a:off x="1082176" y="2764744"/>
            <a:ext cx="886301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dirty="0" err="1">
                <a:solidFill>
                  <a:schemeClr val="bg1"/>
                </a:solidFill>
                <a:latin typeface="Georgia" panose="02040502050405020303" pitchFamily="18" charset="0"/>
              </a:rPr>
              <a:t>Înainte</a:t>
            </a:r>
            <a:r>
              <a:rPr lang="en-US" altLang="en-US" sz="2800" b="0" dirty="0">
                <a:solidFill>
                  <a:schemeClr val="bg1"/>
                </a:solidFill>
                <a:latin typeface="Georgia" panose="02040502050405020303" pitchFamily="18" charset="0"/>
              </a:rPr>
              <a:t> de a le </a:t>
            </a:r>
            <a:r>
              <a:rPr lang="en-US" altLang="en-US" sz="2800" b="0" dirty="0" err="1">
                <a:solidFill>
                  <a:schemeClr val="bg1"/>
                </a:solidFill>
                <a:latin typeface="Georgia" panose="02040502050405020303" pitchFamily="18" charset="0"/>
              </a:rPr>
              <a:t>cere</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oamenilor</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să</a:t>
            </a:r>
            <a:r>
              <a:rPr lang="en-US" altLang="en-US" sz="2800" b="0" dirty="0">
                <a:solidFill>
                  <a:schemeClr val="bg1"/>
                </a:solidFill>
                <a:latin typeface="Georgia" panose="02040502050405020303" pitchFamily="18" charset="0"/>
              </a:rPr>
              <a:t> se </a:t>
            </a:r>
            <a:r>
              <a:rPr lang="en-US" altLang="en-US" sz="2800" b="0" dirty="0" err="1">
                <a:solidFill>
                  <a:schemeClr val="bg1"/>
                </a:solidFill>
                <a:latin typeface="Georgia" panose="02040502050405020303" pitchFamily="18" charset="0"/>
              </a:rPr>
              <a:t>deplaseze</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dintr</a:t>
            </a:r>
            <a:r>
              <a:rPr lang="en-US" altLang="en-US" sz="2800" b="0" dirty="0">
                <a:solidFill>
                  <a:schemeClr val="bg1"/>
                </a:solidFill>
                <a:latin typeface="Georgia" panose="02040502050405020303" pitchFamily="18" charset="0"/>
              </a:rPr>
              <a:t>-o parte </a:t>
            </a:r>
            <a:r>
              <a:rPr lang="en-US" altLang="en-US" sz="2800" b="0" dirty="0" err="1">
                <a:solidFill>
                  <a:schemeClr val="bg1"/>
                </a:solidFill>
                <a:latin typeface="Georgia" panose="02040502050405020303" pitchFamily="18" charset="0"/>
              </a:rPr>
              <a:t>în</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alta</a:t>
            </a:r>
            <a:r>
              <a:rPr lang="en-US" altLang="en-US" sz="2800" b="0" dirty="0">
                <a:solidFill>
                  <a:schemeClr val="bg1"/>
                </a:solidFill>
                <a:latin typeface="Georgia" panose="02040502050405020303" pitchFamily="18" charset="0"/>
              </a:rPr>
              <a:t>, ca </a:t>
            </a:r>
            <a:r>
              <a:rPr lang="en-US" altLang="en-US" sz="2800" b="0" dirty="0" err="1">
                <a:solidFill>
                  <a:schemeClr val="bg1"/>
                </a:solidFill>
                <a:latin typeface="Georgia" panose="02040502050405020303" pitchFamily="18" charset="0"/>
              </a:rPr>
              <a:t>lider</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trebuie</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să</a:t>
            </a:r>
            <a:r>
              <a:rPr lang="en-US" altLang="en-US" sz="2800" b="0" dirty="0">
                <a:solidFill>
                  <a:schemeClr val="bg1"/>
                </a:solidFill>
                <a:latin typeface="Georgia" panose="02040502050405020303" pitchFamily="18" charset="0"/>
              </a:rPr>
              <a:t> le </a:t>
            </a:r>
            <a:r>
              <a:rPr lang="en-US" altLang="en-US" sz="2800" b="0" dirty="0" err="1">
                <a:solidFill>
                  <a:schemeClr val="bg1"/>
                </a:solidFill>
                <a:latin typeface="Georgia" panose="02040502050405020303" pitchFamily="18" charset="0"/>
              </a:rPr>
              <a:t>predici</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să</a:t>
            </a:r>
            <a:r>
              <a:rPr lang="en-US" altLang="en-US" sz="2800" b="0" dirty="0">
                <a:solidFill>
                  <a:schemeClr val="bg1"/>
                </a:solidFill>
                <a:latin typeface="Georgia" panose="02040502050405020303" pitchFamily="18" charset="0"/>
              </a:rPr>
              <a:t> le </a:t>
            </a:r>
            <a:r>
              <a:rPr lang="en-US" altLang="en-US" sz="2800" b="0" dirty="0" err="1">
                <a:solidFill>
                  <a:schemeClr val="bg1"/>
                </a:solidFill>
                <a:latin typeface="Georgia" panose="02040502050405020303" pitchFamily="18" charset="0"/>
              </a:rPr>
              <a:t>vorbești</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să</a:t>
            </a:r>
            <a:r>
              <a:rPr lang="en-US" altLang="en-US" sz="2800" b="0" dirty="0">
                <a:solidFill>
                  <a:schemeClr val="bg1"/>
                </a:solidFill>
                <a:latin typeface="Georgia" panose="02040502050405020303" pitchFamily="18" charset="0"/>
              </a:rPr>
              <a:t> le </a:t>
            </a:r>
            <a:r>
              <a:rPr lang="en-US" altLang="en-US" sz="2800" b="0" dirty="0" err="1">
                <a:solidFill>
                  <a:schemeClr val="bg1"/>
                </a:solidFill>
                <a:latin typeface="Georgia" panose="02040502050405020303" pitchFamily="18" charset="0"/>
              </a:rPr>
              <a:t>ajungi</a:t>
            </a:r>
            <a:r>
              <a:rPr lang="en-US" altLang="en-US" sz="2800" b="0" dirty="0">
                <a:solidFill>
                  <a:schemeClr val="bg1"/>
                </a:solidFill>
                <a:latin typeface="Georgia" panose="02040502050405020303" pitchFamily="18" charset="0"/>
              </a:rPr>
              <a:t> la </a:t>
            </a:r>
            <a:r>
              <a:rPr lang="en-US" altLang="en-US" sz="2800" b="0" dirty="0" err="1">
                <a:solidFill>
                  <a:schemeClr val="bg1"/>
                </a:solidFill>
                <a:latin typeface="Georgia" panose="02040502050405020303" pitchFamily="18" charset="0"/>
              </a:rPr>
              <a:t>inimă</a:t>
            </a:r>
            <a:r>
              <a:rPr lang="en-US" altLang="en-US" sz="2800" b="0" dirty="0">
                <a:solidFill>
                  <a:schemeClr val="bg1"/>
                </a:solidFill>
                <a:latin typeface="Georgia" panose="02040502050405020303" pitchFamily="18" charset="0"/>
              </a:rPr>
              <a:t> </a:t>
            </a:r>
          </a:p>
        </p:txBody>
      </p:sp>
      <p:sp>
        <p:nvSpPr>
          <p:cNvPr id="6" name="Title 1"/>
          <p:cNvSpPr txBox="1">
            <a:spLocks/>
          </p:cNvSpPr>
          <p:nvPr/>
        </p:nvSpPr>
        <p:spPr bwMode="auto">
          <a:xfrm>
            <a:off x="1676400" y="4267200"/>
            <a:ext cx="56975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dirty="0" err="1">
                <a:solidFill>
                  <a:schemeClr val="bg1"/>
                </a:solidFill>
                <a:latin typeface="Georgia" panose="02040502050405020303" pitchFamily="18" charset="0"/>
              </a:rPr>
              <a:t>Oamenii</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vor</a:t>
            </a:r>
            <a:r>
              <a:rPr lang="en-US" altLang="en-US" sz="2800" b="0" dirty="0">
                <a:solidFill>
                  <a:schemeClr val="bg1"/>
                </a:solidFill>
                <a:latin typeface="Georgia" panose="02040502050405020303" pitchFamily="18" charset="0"/>
              </a:rPr>
              <a:t> merge </a:t>
            </a:r>
            <a:r>
              <a:rPr lang="en-US" altLang="en-US" sz="2800" b="0" dirty="0" err="1">
                <a:solidFill>
                  <a:schemeClr val="bg1"/>
                </a:solidFill>
                <a:latin typeface="Georgia" panose="02040502050405020303" pitchFamily="18" charset="0"/>
              </a:rPr>
              <a:t>alături</a:t>
            </a:r>
            <a:r>
              <a:rPr lang="en-US" altLang="en-US" sz="2800" b="0" dirty="0">
                <a:solidFill>
                  <a:schemeClr val="bg1"/>
                </a:solidFill>
                <a:latin typeface="Georgia" panose="02040502050405020303" pitchFamily="18" charset="0"/>
              </a:rPr>
              <a:t> de tine </a:t>
            </a:r>
            <a:r>
              <a:rPr lang="en-US" altLang="en-US" sz="2800" b="0" dirty="0" err="1">
                <a:solidFill>
                  <a:schemeClr val="bg1"/>
                </a:solidFill>
                <a:latin typeface="Georgia" panose="02040502050405020303" pitchFamily="18" charset="0"/>
              </a:rPr>
              <a:t>cât</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timp</a:t>
            </a:r>
            <a:r>
              <a:rPr lang="en-US" altLang="en-US" sz="2800" b="0" dirty="0">
                <a:solidFill>
                  <a:schemeClr val="bg1"/>
                </a:solidFill>
                <a:latin typeface="Georgia" panose="02040502050405020303" pitchFamily="18" charset="0"/>
              </a:rPr>
              <a:t> se </a:t>
            </a:r>
            <a:r>
              <a:rPr lang="en-US" altLang="en-US" sz="2800" b="0" dirty="0" err="1">
                <a:solidFill>
                  <a:schemeClr val="bg1"/>
                </a:solidFill>
                <a:latin typeface="Georgia" panose="02040502050405020303" pitchFamily="18" charset="0"/>
              </a:rPr>
              <a:t>împacă</a:t>
            </a:r>
            <a:r>
              <a:rPr lang="en-US" altLang="en-US" sz="2800" b="0" dirty="0">
                <a:solidFill>
                  <a:schemeClr val="bg1"/>
                </a:solidFill>
                <a:latin typeface="Georgia" panose="02040502050405020303" pitchFamily="18" charset="0"/>
              </a:rPr>
              <a:t> bine cu tine </a:t>
            </a:r>
          </a:p>
        </p:txBody>
      </p:sp>
      <p:sp>
        <p:nvSpPr>
          <p:cNvPr id="9" name="Title 1"/>
          <p:cNvSpPr txBox="1">
            <a:spLocks/>
          </p:cNvSpPr>
          <p:nvPr/>
        </p:nvSpPr>
        <p:spPr bwMode="auto">
          <a:xfrm>
            <a:off x="1676400" y="5410200"/>
            <a:ext cx="61547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dirty="0" err="1">
                <a:solidFill>
                  <a:schemeClr val="bg1"/>
                </a:solidFill>
                <a:latin typeface="Georgia" panose="02040502050405020303" pitchFamily="18" charset="0"/>
              </a:rPr>
              <a:t>Motivul</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pentru</a:t>
            </a:r>
            <a:r>
              <a:rPr lang="en-US" altLang="en-US" sz="2800" b="0" dirty="0">
                <a:solidFill>
                  <a:schemeClr val="bg1"/>
                </a:solidFill>
                <a:latin typeface="Georgia" panose="02040502050405020303" pitchFamily="18" charset="0"/>
              </a:rPr>
              <a:t> care ne </a:t>
            </a:r>
            <a:r>
              <a:rPr lang="en-US" altLang="en-US" sz="2800" b="0" dirty="0" err="1">
                <a:solidFill>
                  <a:schemeClr val="bg1"/>
                </a:solidFill>
                <a:latin typeface="Georgia" panose="02040502050405020303" pitchFamily="18" charset="0"/>
              </a:rPr>
              <a:t>legăm</a:t>
            </a:r>
            <a:r>
              <a:rPr lang="en-US" altLang="en-US" sz="2800" b="0" dirty="0">
                <a:solidFill>
                  <a:schemeClr val="bg1"/>
                </a:solidFill>
                <a:latin typeface="Georgia" panose="02040502050405020303" pitchFamily="18" charset="0"/>
              </a:rPr>
              <a:t> de </a:t>
            </a:r>
            <a:r>
              <a:rPr lang="en-US" altLang="en-US" sz="2800" b="0" dirty="0" err="1">
                <a:solidFill>
                  <a:schemeClr val="bg1"/>
                </a:solidFill>
                <a:latin typeface="Georgia" panose="02040502050405020303" pitchFamily="18" charset="0"/>
              </a:rPr>
              <a:t>oameni</a:t>
            </a:r>
            <a:r>
              <a:rPr lang="en-US" altLang="en-US" sz="2800" b="0" dirty="0">
                <a:solidFill>
                  <a:schemeClr val="bg1"/>
                </a:solidFill>
                <a:latin typeface="Georgia" panose="02040502050405020303" pitchFamily="18" charset="0"/>
              </a:rPr>
              <a:t> e </a:t>
            </a:r>
            <a:r>
              <a:rPr lang="en-US" altLang="en-US" sz="2800" b="0" dirty="0" err="1">
                <a:solidFill>
                  <a:schemeClr val="bg1"/>
                </a:solidFill>
                <a:latin typeface="Georgia" panose="02040502050405020303" pitchFamily="18" charset="0"/>
              </a:rPr>
              <a:t>pentru</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că</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vrem</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să-i</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ajutăm</a:t>
            </a:r>
            <a:r>
              <a:rPr lang="en-US" altLang="en-US" sz="2800" b="0" dirty="0">
                <a:solidFill>
                  <a:schemeClr val="bg1"/>
                </a:solidFill>
                <a:latin typeface="Georgia" panose="02040502050405020303" pitchFamily="18" charset="0"/>
              </a:rPr>
              <a:t>. </a:t>
            </a:r>
          </a:p>
        </p:txBody>
      </p:sp>
      <p:sp>
        <p:nvSpPr>
          <p:cNvPr id="11" name="Title 1"/>
          <p:cNvSpPr>
            <a:spLocks noGrp="1"/>
          </p:cNvSpPr>
          <p:nvPr>
            <p:ph type="title"/>
          </p:nvPr>
        </p:nvSpPr>
        <p:spPr>
          <a:xfrm>
            <a:off x="1435894" y="1393825"/>
            <a:ext cx="9427029" cy="1219200"/>
          </a:xfrm>
        </p:spPr>
        <p:txBody>
          <a:bodyPr>
            <a:normAutofit fontScale="90000"/>
          </a:bodyPr>
          <a:lstStyle/>
          <a:p>
            <a:r>
              <a:rPr lang="en-US" altLang="en-US" sz="4000" b="1" i="1" dirty="0" err="1">
                <a:solidFill>
                  <a:schemeClr val="bg1"/>
                </a:solidFill>
                <a:latin typeface="Georgia" panose="02040502050405020303" pitchFamily="18" charset="0"/>
              </a:rPr>
              <a:t>Liderii</a:t>
            </a:r>
            <a:r>
              <a:rPr lang="en-US" altLang="en-US" sz="4000" b="1" i="1" dirty="0">
                <a:solidFill>
                  <a:schemeClr val="bg1"/>
                </a:solidFill>
                <a:latin typeface="Georgia" panose="02040502050405020303" pitchFamily="18" charset="0"/>
              </a:rPr>
              <a:t> </a:t>
            </a:r>
            <a:r>
              <a:rPr lang="en-US" altLang="en-US" sz="4000" b="1" i="1" dirty="0" err="1">
                <a:solidFill>
                  <a:schemeClr val="bg1"/>
                </a:solidFill>
                <a:latin typeface="Georgia" panose="02040502050405020303" pitchFamily="18" charset="0"/>
              </a:rPr>
              <a:t>mai</a:t>
            </a:r>
            <a:r>
              <a:rPr lang="en-US" altLang="en-US" sz="4000" b="1" i="1" dirty="0">
                <a:solidFill>
                  <a:schemeClr val="bg1"/>
                </a:solidFill>
                <a:latin typeface="Georgia" panose="02040502050405020303" pitchFamily="18" charset="0"/>
              </a:rPr>
              <a:t> </a:t>
            </a:r>
            <a:r>
              <a:rPr lang="en-US" altLang="en-US" sz="4000" b="1" i="1" dirty="0" err="1">
                <a:solidFill>
                  <a:schemeClr val="bg1"/>
                </a:solidFill>
                <a:latin typeface="Georgia" panose="02040502050405020303" pitchFamily="18" charset="0"/>
              </a:rPr>
              <a:t>întâi</a:t>
            </a:r>
            <a:r>
              <a:rPr lang="en-US" altLang="en-US" sz="4000" b="1" i="1" dirty="0">
                <a:solidFill>
                  <a:schemeClr val="bg1"/>
                </a:solidFill>
                <a:latin typeface="Georgia" panose="02040502050405020303" pitchFamily="18" charset="0"/>
              </a:rPr>
              <a:t> </a:t>
            </a:r>
            <a:r>
              <a:rPr lang="en-US" altLang="en-US" sz="4000" b="1" i="1" dirty="0" err="1">
                <a:solidFill>
                  <a:schemeClr val="bg1"/>
                </a:solidFill>
                <a:latin typeface="Georgia" panose="02040502050405020303" pitchFamily="18" charset="0"/>
              </a:rPr>
              <a:t>ating</a:t>
            </a:r>
            <a:r>
              <a:rPr lang="en-US" altLang="en-US" sz="4000" b="1" i="1" dirty="0">
                <a:solidFill>
                  <a:schemeClr val="bg1"/>
                </a:solidFill>
                <a:latin typeface="Georgia" panose="02040502050405020303" pitchFamily="18" charset="0"/>
              </a:rPr>
              <a:t> </a:t>
            </a:r>
            <a:r>
              <a:rPr lang="en-US" altLang="en-US" sz="4000" b="1" i="1" dirty="0" err="1">
                <a:solidFill>
                  <a:schemeClr val="bg1"/>
                </a:solidFill>
                <a:latin typeface="Georgia" panose="02040502050405020303" pitchFamily="18" charset="0"/>
              </a:rPr>
              <a:t>sufletul</a:t>
            </a:r>
            <a:r>
              <a:rPr lang="en-US" altLang="en-US" sz="4000" b="1" i="1" dirty="0">
                <a:solidFill>
                  <a:schemeClr val="bg1"/>
                </a:solidFill>
                <a:latin typeface="Georgia" panose="02040502050405020303" pitchFamily="18" charset="0"/>
              </a:rPr>
              <a:t> </a:t>
            </a:r>
            <a:r>
              <a:rPr lang="en-US" altLang="en-US" sz="4000" b="1" i="1" dirty="0" err="1">
                <a:solidFill>
                  <a:schemeClr val="bg1"/>
                </a:solidFill>
                <a:latin typeface="Georgia" panose="02040502050405020303" pitchFamily="18" charset="0"/>
              </a:rPr>
              <a:t>înainte</a:t>
            </a:r>
            <a:r>
              <a:rPr lang="en-US" altLang="en-US" sz="4000" b="1" i="1" dirty="0">
                <a:solidFill>
                  <a:schemeClr val="bg1"/>
                </a:solidFill>
                <a:latin typeface="Georgia" panose="02040502050405020303" pitchFamily="18" charset="0"/>
              </a:rPr>
              <a:t> de a </a:t>
            </a:r>
            <a:r>
              <a:rPr lang="en-US" altLang="en-US" sz="4000" b="1" i="1" dirty="0" err="1">
                <a:solidFill>
                  <a:schemeClr val="bg1"/>
                </a:solidFill>
                <a:latin typeface="Georgia" panose="02040502050405020303" pitchFamily="18" charset="0"/>
              </a:rPr>
              <a:t>cere</a:t>
            </a:r>
            <a:r>
              <a:rPr lang="en-US" altLang="en-US" sz="4000" b="1" i="1" dirty="0">
                <a:solidFill>
                  <a:schemeClr val="bg1"/>
                </a:solidFill>
                <a:latin typeface="Georgia" panose="02040502050405020303" pitchFamily="18" charset="0"/>
              </a:rPr>
              <a:t> o </a:t>
            </a:r>
            <a:r>
              <a:rPr lang="en-US" altLang="en-US" sz="4000" b="1" i="1" dirty="0" err="1">
                <a:solidFill>
                  <a:schemeClr val="bg1"/>
                </a:solidFill>
                <a:latin typeface="Georgia" panose="02040502050405020303" pitchFamily="18" charset="0"/>
              </a:rPr>
              <a:t>mână</a:t>
            </a:r>
            <a:r>
              <a:rPr lang="en-US" altLang="en-US" sz="4000" b="1" i="1" dirty="0">
                <a:solidFill>
                  <a:schemeClr val="bg1"/>
                </a:solidFill>
                <a:latin typeface="Georgia" panose="02040502050405020303" pitchFamily="18" charset="0"/>
              </a:rPr>
              <a:t>.</a:t>
            </a:r>
            <a:r>
              <a:rPr lang="en-US" altLang="en-US" sz="4000" b="1" i="1" dirty="0">
                <a:solidFill>
                  <a:srgbClr val="FFFF00"/>
                </a:solidFill>
                <a:latin typeface="Georgia" panose="02040502050405020303" pitchFamily="18" charset="0"/>
              </a:rPr>
              <a:t/>
            </a:r>
            <a:br>
              <a:rPr lang="en-US" altLang="en-US" sz="4000" b="1" i="1" dirty="0">
                <a:solidFill>
                  <a:srgbClr val="FFFF00"/>
                </a:solidFill>
                <a:latin typeface="Georgia" panose="02040502050405020303" pitchFamily="18" charset="0"/>
              </a:rPr>
            </a:br>
            <a:r>
              <a:rPr lang="en-US" altLang="en-US" sz="4000" b="1" i="1" dirty="0">
                <a:solidFill>
                  <a:srgbClr val="FFFF00"/>
                </a:solidFill>
                <a:latin typeface="Georgia" panose="02040502050405020303" pitchFamily="18" charset="0"/>
              </a:rPr>
              <a:t>                                              </a:t>
            </a:r>
          </a:p>
        </p:txBody>
      </p:sp>
      <p:pic>
        <p:nvPicPr>
          <p:cNvPr id="471045"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857252" y="2841625"/>
            <a:ext cx="3168650"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971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1" name="Title 1"/>
          <p:cNvSpPr>
            <a:spLocks noGrp="1"/>
          </p:cNvSpPr>
          <p:nvPr>
            <p:ph type="title"/>
          </p:nvPr>
        </p:nvSpPr>
        <p:spPr>
          <a:xfrm>
            <a:off x="1105988" y="1339023"/>
            <a:ext cx="9144000" cy="960437"/>
          </a:xfrm>
        </p:spPr>
        <p:txBody>
          <a:bodyPr/>
          <a:lstStyle/>
          <a:p>
            <a:pPr algn="l"/>
            <a:r>
              <a:rPr lang="en-US" altLang="en-US" sz="3200" i="1" dirty="0">
                <a:solidFill>
                  <a:schemeClr val="bg1"/>
                </a:solidFill>
                <a:latin typeface="Georgia" panose="02040502050405020303" pitchFamily="18" charset="0"/>
              </a:rPr>
              <a:t>„Cui </a:t>
            </a:r>
            <a:r>
              <a:rPr lang="en-US" altLang="en-US" sz="3200" i="1" dirty="0" err="1">
                <a:solidFill>
                  <a:schemeClr val="bg1"/>
                </a:solidFill>
                <a:latin typeface="Georgia" panose="02040502050405020303" pitchFamily="18" charset="0"/>
              </a:rPr>
              <a:t>îi</a:t>
            </a:r>
            <a:r>
              <a:rPr lang="en-US" altLang="en-US" sz="3200" i="1" dirty="0">
                <a:solidFill>
                  <a:schemeClr val="bg1"/>
                </a:solidFill>
                <a:latin typeface="Georgia" panose="02040502050405020303" pitchFamily="18" charset="0"/>
              </a:rPr>
              <a:t> </a:t>
            </a:r>
            <a:r>
              <a:rPr lang="en-US" altLang="en-US" sz="3200" i="1" dirty="0" err="1">
                <a:solidFill>
                  <a:schemeClr val="bg1"/>
                </a:solidFill>
                <a:latin typeface="Georgia" panose="02040502050405020303" pitchFamily="18" charset="0"/>
              </a:rPr>
              <a:t>voi</a:t>
            </a:r>
            <a:r>
              <a:rPr lang="en-US" altLang="en-US" sz="3200" i="1" dirty="0">
                <a:solidFill>
                  <a:schemeClr val="bg1"/>
                </a:solidFill>
                <a:latin typeface="Georgia" panose="02040502050405020303" pitchFamily="18" charset="0"/>
              </a:rPr>
              <a:t> </a:t>
            </a:r>
            <a:r>
              <a:rPr lang="en-US" altLang="en-US" sz="3200" i="1" dirty="0" err="1">
                <a:solidFill>
                  <a:schemeClr val="bg1"/>
                </a:solidFill>
                <a:latin typeface="Georgia" panose="02040502050405020303" pitchFamily="18" charset="0"/>
              </a:rPr>
              <a:t>adăuga</a:t>
            </a:r>
            <a:r>
              <a:rPr lang="en-US" altLang="en-US" sz="3200" i="1" dirty="0">
                <a:solidFill>
                  <a:schemeClr val="bg1"/>
                </a:solidFill>
                <a:latin typeface="Georgia" panose="02040502050405020303" pitchFamily="18" charset="0"/>
              </a:rPr>
              <a:t> </a:t>
            </a:r>
            <a:r>
              <a:rPr lang="en-US" altLang="en-US" sz="3200" i="1" dirty="0" err="1">
                <a:solidFill>
                  <a:schemeClr val="bg1"/>
                </a:solidFill>
                <a:latin typeface="Georgia" panose="02040502050405020303" pitchFamily="18" charset="0"/>
              </a:rPr>
              <a:t>valoare</a:t>
            </a:r>
            <a:r>
              <a:rPr lang="en-US" altLang="en-US" sz="3200" i="1" dirty="0">
                <a:solidFill>
                  <a:schemeClr val="bg1"/>
                </a:solidFill>
                <a:latin typeface="Georgia" panose="02040502050405020303" pitchFamily="18" charset="0"/>
              </a:rPr>
              <a:t> </a:t>
            </a:r>
            <a:r>
              <a:rPr lang="en-US" altLang="en-US" sz="3200" i="1" dirty="0" err="1">
                <a:solidFill>
                  <a:schemeClr val="bg1"/>
                </a:solidFill>
                <a:latin typeface="Georgia" panose="02040502050405020303" pitchFamily="18" charset="0"/>
              </a:rPr>
              <a:t>astăzi</a:t>
            </a:r>
            <a:r>
              <a:rPr lang="en-US" altLang="en-US" sz="3200" i="1" dirty="0">
                <a:solidFill>
                  <a:schemeClr val="bg1"/>
                </a:solidFill>
                <a:latin typeface="Georgia" panose="02040502050405020303" pitchFamily="18" charset="0"/>
              </a:rPr>
              <a:t>?”</a:t>
            </a:r>
          </a:p>
        </p:txBody>
      </p:sp>
      <p:sp>
        <p:nvSpPr>
          <p:cNvPr id="20482" name="Title 1"/>
          <p:cNvSpPr txBox="1">
            <a:spLocks/>
          </p:cNvSpPr>
          <p:nvPr/>
        </p:nvSpPr>
        <p:spPr bwMode="auto">
          <a:xfrm>
            <a:off x="1297577" y="3529466"/>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dirty="0" err="1">
                <a:solidFill>
                  <a:schemeClr val="bg1"/>
                </a:solidFill>
                <a:latin typeface="Georgia" panose="02040502050405020303" pitchFamily="18" charset="0"/>
              </a:rPr>
              <a:t>Apoi</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fă</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ceva</a:t>
            </a:r>
            <a:r>
              <a:rPr lang="en-US" altLang="en-US" sz="3200" b="0" dirty="0">
                <a:solidFill>
                  <a:schemeClr val="bg1"/>
                </a:solidFill>
                <a:latin typeface="Georgia" panose="02040502050405020303" pitchFamily="18" charset="0"/>
              </a:rPr>
              <a:t> p</a:t>
            </a:r>
            <a:r>
              <a:rPr lang="ro-RO" altLang="en-US" sz="3200" b="0" dirty="0" err="1">
                <a:solidFill>
                  <a:schemeClr val="bg1"/>
                </a:solidFill>
                <a:latin typeface="Georgia" panose="02040502050405020303" pitchFamily="18" charset="0"/>
              </a:rPr>
              <a:t>entru</a:t>
            </a:r>
            <a:r>
              <a:rPr lang="en-US" altLang="en-US" sz="3200" b="0" dirty="0">
                <a:solidFill>
                  <a:schemeClr val="bg1"/>
                </a:solidFill>
                <a:latin typeface="Georgia" panose="02040502050405020303" pitchFamily="18" charset="0"/>
              </a:rPr>
              <a:t> a </a:t>
            </a:r>
            <a:r>
              <a:rPr lang="en-US" altLang="en-US" sz="3200" b="0" dirty="0" err="1">
                <a:solidFill>
                  <a:schemeClr val="bg1"/>
                </a:solidFill>
                <a:latin typeface="Georgia" panose="02040502050405020303" pitchFamily="18" charset="0"/>
              </a:rPr>
              <a:t>adăuga</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valoare</a:t>
            </a:r>
            <a:r>
              <a:rPr lang="en-US" altLang="en-US" sz="3200" b="0" dirty="0">
                <a:solidFill>
                  <a:schemeClr val="bg1"/>
                </a:solidFill>
                <a:latin typeface="Georgia" panose="02040502050405020303" pitchFamily="18" charset="0"/>
              </a:rPr>
              <a:t>.</a:t>
            </a:r>
          </a:p>
        </p:txBody>
      </p:sp>
      <p:sp>
        <p:nvSpPr>
          <p:cNvPr id="20484" name="Title 1"/>
          <p:cNvSpPr txBox="1">
            <a:spLocks/>
          </p:cNvSpPr>
          <p:nvPr/>
        </p:nvSpPr>
        <p:spPr bwMode="auto">
          <a:xfrm>
            <a:off x="1198563" y="4711338"/>
            <a:ext cx="9144001"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i="1" dirty="0" err="1">
                <a:solidFill>
                  <a:schemeClr val="bg1"/>
                </a:solidFill>
                <a:latin typeface="Georgia" panose="02040502050405020303" pitchFamily="18" charset="0"/>
              </a:rPr>
              <a:t>Dacă</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îi</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ajutăm</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pe</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oameni</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să</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obțină</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ceea</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ce</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își</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doresc</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eu</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vom</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obține</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și</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noi</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ceea</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ce</a:t>
            </a:r>
            <a:r>
              <a:rPr lang="en-US" altLang="en-US" sz="3200" b="0" i="1" dirty="0">
                <a:solidFill>
                  <a:schemeClr val="bg1"/>
                </a:solidFill>
                <a:latin typeface="Georgia" panose="02040502050405020303" pitchFamily="18" charset="0"/>
              </a:rPr>
              <a:t> ne </a:t>
            </a:r>
            <a:r>
              <a:rPr lang="en-US" altLang="en-US" sz="3200" b="0" i="1" dirty="0" err="1">
                <a:solidFill>
                  <a:schemeClr val="bg1"/>
                </a:solidFill>
                <a:latin typeface="Georgia" panose="02040502050405020303" pitchFamily="18" charset="0"/>
              </a:rPr>
              <a:t>dorim</a:t>
            </a:r>
            <a:r>
              <a:rPr lang="en-US" altLang="en-US" sz="3200" b="0" i="1" dirty="0">
                <a:solidFill>
                  <a:schemeClr val="bg1"/>
                </a:solidFill>
                <a:latin typeface="Georgia" panose="02040502050405020303" pitchFamily="18" charset="0"/>
              </a:rPr>
              <a:t>.</a:t>
            </a:r>
          </a:p>
        </p:txBody>
      </p:sp>
      <p:sp>
        <p:nvSpPr>
          <p:cNvPr id="6" name="Title 1"/>
          <p:cNvSpPr txBox="1">
            <a:spLocks/>
          </p:cNvSpPr>
          <p:nvPr/>
        </p:nvSpPr>
        <p:spPr bwMode="auto">
          <a:xfrm>
            <a:off x="1045028" y="251943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i="1" dirty="0">
                <a:solidFill>
                  <a:schemeClr val="bg1"/>
                </a:solidFill>
                <a:latin typeface="Georgia" panose="02040502050405020303" pitchFamily="18" charset="0"/>
              </a:rPr>
              <a:t>„Cum pot </a:t>
            </a:r>
            <a:r>
              <a:rPr lang="en-US" altLang="en-US" sz="3200" b="0" i="1" dirty="0" err="1">
                <a:solidFill>
                  <a:schemeClr val="bg1"/>
                </a:solidFill>
                <a:latin typeface="Georgia" panose="02040502050405020303" pitchFamily="18" charset="0"/>
              </a:rPr>
              <a:t>adăuga</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valoare</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acelei</a:t>
            </a:r>
            <a:r>
              <a:rPr lang="en-US" altLang="en-US" sz="3200" b="0" i="1" dirty="0">
                <a:solidFill>
                  <a:schemeClr val="bg1"/>
                </a:solidFill>
                <a:latin typeface="Georgia" panose="02040502050405020303" pitchFamily="18" charset="0"/>
              </a:rPr>
              <a:t> </a:t>
            </a:r>
            <a:r>
              <a:rPr lang="en-US" altLang="en-US" sz="3200" b="0" i="1" dirty="0" err="1">
                <a:solidFill>
                  <a:schemeClr val="bg1"/>
                </a:solidFill>
                <a:latin typeface="Georgia" panose="02040502050405020303" pitchFamily="18" charset="0"/>
              </a:rPr>
              <a:t>situații</a:t>
            </a:r>
            <a:r>
              <a:rPr lang="en-US" altLang="en-US" sz="3200" b="0" i="1" dirty="0">
                <a:solidFill>
                  <a:schemeClr val="bg1"/>
                </a:solidFill>
                <a:latin typeface="Georgia" panose="02040502050405020303" pitchFamily="18" charset="0"/>
              </a:rPr>
              <a:t>?”</a:t>
            </a:r>
          </a:p>
        </p:txBody>
      </p:sp>
    </p:spTree>
    <p:extLst>
      <p:ext uri="{BB962C8B-B14F-4D97-AF65-F5344CB8AC3E}">
        <p14:creationId xmlns:p14="http://schemas.microsoft.com/office/powerpoint/2010/main" val="2351317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randombar(horizontal)">
                                      <p:cBhvr>
                                        <p:cTn id="7" dur="500"/>
                                        <p:tgtEl>
                                          <p:spTgt spid="204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0482"/>
                                        </p:tgtEl>
                                        <p:attrNameLst>
                                          <p:attrName>style.visibility</p:attrName>
                                        </p:attrNameLst>
                                      </p:cBhvr>
                                      <p:to>
                                        <p:strVal val="visible"/>
                                      </p:to>
                                    </p:set>
                                    <p:animEffect transition="in" filter="randombar(horizontal)">
                                      <p:cBhvr>
                                        <p:cTn id="12" dur="500"/>
                                        <p:tgtEl>
                                          <p:spTgt spid="204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Effect transition="in" filter="randombar(horizontal)">
                                      <p:cBhvr>
                                        <p:cTn id="17" dur="500"/>
                                        <p:tgtEl>
                                          <p:spTgt spid="204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20482" grpId="0"/>
      <p:bldP spid="2048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3" name="Title 1"/>
          <p:cNvSpPr>
            <a:spLocks noGrp="1"/>
          </p:cNvSpPr>
          <p:nvPr>
            <p:ph type="title"/>
          </p:nvPr>
        </p:nvSpPr>
        <p:spPr>
          <a:xfrm>
            <a:off x="605246" y="1833156"/>
            <a:ext cx="8153400" cy="792163"/>
          </a:xfrm>
        </p:spPr>
        <p:txBody>
          <a:bodyPr>
            <a:normAutofit fontScale="90000"/>
          </a:bodyPr>
          <a:lstStyle/>
          <a:p>
            <a:r>
              <a:rPr lang="en-US" altLang="en-US" b="1" dirty="0" err="1" smtClean="0">
                <a:solidFill>
                  <a:schemeClr val="bg1"/>
                </a:solidFill>
                <a:latin typeface="Georgia" panose="02040502050405020303" pitchFamily="18" charset="0"/>
              </a:rPr>
              <a:t>Șapte</a:t>
            </a:r>
            <a:r>
              <a:rPr lang="en-US" altLang="en-US" b="1" dirty="0" smtClean="0">
                <a:solidFill>
                  <a:schemeClr val="bg1"/>
                </a:solidFill>
                <a:latin typeface="Georgia" panose="02040502050405020303" pitchFamily="18" charset="0"/>
              </a:rPr>
              <a:t> </a:t>
            </a:r>
            <a:r>
              <a:rPr lang="en-US" altLang="en-US" b="1" dirty="0" err="1" smtClean="0">
                <a:solidFill>
                  <a:schemeClr val="bg1"/>
                </a:solidFill>
                <a:latin typeface="Georgia" panose="02040502050405020303" pitchFamily="18" charset="0"/>
              </a:rPr>
              <a:t>factori</a:t>
            </a:r>
            <a:r>
              <a:rPr lang="en-US" altLang="en-US" b="1" dirty="0" smtClean="0">
                <a:solidFill>
                  <a:schemeClr val="bg1"/>
                </a:solidFill>
                <a:latin typeface="Georgia" panose="02040502050405020303" pitchFamily="18" charset="0"/>
              </a:rPr>
              <a:t> </a:t>
            </a:r>
            <a:r>
              <a:rPr lang="en-US" altLang="en-US" b="1" dirty="0" err="1" smtClean="0">
                <a:solidFill>
                  <a:schemeClr val="bg1"/>
                </a:solidFill>
                <a:latin typeface="Georgia" panose="02040502050405020303" pitchFamily="18" charset="0"/>
              </a:rPr>
              <a:t>ai</a:t>
            </a:r>
            <a:r>
              <a:rPr lang="en-US" altLang="en-US" b="1" dirty="0" smtClean="0">
                <a:solidFill>
                  <a:schemeClr val="bg1"/>
                </a:solidFill>
                <a:latin typeface="Georgia" panose="02040502050405020303" pitchFamily="18" charset="0"/>
              </a:rPr>
              <a:t> </a:t>
            </a:r>
            <a:r>
              <a:rPr lang="en-US" altLang="en-US" b="1" dirty="0" err="1" smtClean="0">
                <a:solidFill>
                  <a:schemeClr val="bg1"/>
                </a:solidFill>
                <a:latin typeface="Georgia" panose="02040502050405020303" pitchFamily="18" charset="0"/>
              </a:rPr>
              <a:t>leadershipului</a:t>
            </a:r>
            <a:endParaRPr lang="en-US" altLang="en-US" b="1" dirty="0" smtClean="0">
              <a:solidFill>
                <a:schemeClr val="bg1"/>
              </a:solidFill>
              <a:latin typeface="Georgia" panose="02040502050405020303" pitchFamily="18" charset="0"/>
            </a:endParaRPr>
          </a:p>
        </p:txBody>
      </p:sp>
      <p:pic>
        <p:nvPicPr>
          <p:cNvPr id="475138"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58419" y="1568551"/>
            <a:ext cx="4443821" cy="392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8669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randombar(horizontal)">
                                      <p:cBhvr>
                                        <p:cTn id="7" dur="500"/>
                                        <p:tgtEl>
                                          <p:spTgt spid="18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43" y="-244159"/>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1" name="Title 1"/>
          <p:cNvSpPr>
            <a:spLocks noGrp="1"/>
          </p:cNvSpPr>
          <p:nvPr>
            <p:ph type="title"/>
          </p:nvPr>
        </p:nvSpPr>
        <p:spPr>
          <a:xfrm>
            <a:off x="1480456" y="971397"/>
            <a:ext cx="9144000" cy="960437"/>
          </a:xfrm>
        </p:spPr>
        <p:txBody>
          <a:bodyPr/>
          <a:lstStyle/>
          <a:p>
            <a:pPr algn="l"/>
            <a:r>
              <a:rPr lang="en-US" altLang="en-US" sz="3200" b="1" dirty="0">
                <a:solidFill>
                  <a:schemeClr val="bg1"/>
                </a:solidFill>
                <a:latin typeface="Georgia" panose="02040502050405020303" pitchFamily="18" charset="0"/>
              </a:rPr>
              <a:t>1. </a:t>
            </a:r>
            <a:r>
              <a:rPr lang="en-US" altLang="en-US" sz="2800" b="1" dirty="0">
                <a:solidFill>
                  <a:schemeClr val="bg1"/>
                </a:solidFill>
                <a:latin typeface="Georgia" panose="02040502050405020303" pitchFamily="18" charset="0"/>
              </a:rPr>
              <a:t>CARACTERUL</a:t>
            </a:r>
          </a:p>
        </p:txBody>
      </p:sp>
      <p:sp>
        <p:nvSpPr>
          <p:cNvPr id="7" name="Title 1"/>
          <p:cNvSpPr txBox="1">
            <a:spLocks/>
          </p:cNvSpPr>
          <p:nvPr/>
        </p:nvSpPr>
        <p:spPr bwMode="auto">
          <a:xfrm>
            <a:off x="1184366" y="1754530"/>
            <a:ext cx="91440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i="1" dirty="0" err="1">
                <a:solidFill>
                  <a:schemeClr val="bg1"/>
                </a:solidFill>
                <a:latin typeface="Georgia" panose="02040502050405020303" pitchFamily="18" charset="0"/>
              </a:rPr>
              <a:t>Ceea</a:t>
            </a:r>
            <a:r>
              <a:rPr lang="en-US" altLang="en-US" sz="2400" b="0" i="1" dirty="0">
                <a:solidFill>
                  <a:schemeClr val="bg1"/>
                </a:solidFill>
                <a:latin typeface="Georgia" panose="02040502050405020303" pitchFamily="18" charset="0"/>
              </a:rPr>
              <a:t> </a:t>
            </a:r>
            <a:r>
              <a:rPr lang="en-US" altLang="en-US" sz="2400" b="0" i="1" dirty="0" err="1">
                <a:solidFill>
                  <a:schemeClr val="bg1"/>
                </a:solidFill>
                <a:latin typeface="Georgia" panose="02040502050405020303" pitchFamily="18" charset="0"/>
              </a:rPr>
              <a:t>ce</a:t>
            </a:r>
            <a:r>
              <a:rPr lang="en-US" altLang="en-US" sz="2400" b="0" i="1" dirty="0">
                <a:solidFill>
                  <a:schemeClr val="bg1"/>
                </a:solidFill>
                <a:latin typeface="Georgia" panose="02040502050405020303" pitchFamily="18" charset="0"/>
              </a:rPr>
              <a:t> </a:t>
            </a:r>
            <a:r>
              <a:rPr lang="en-US" altLang="en-US" sz="2400" b="0" i="1" dirty="0" err="1">
                <a:solidFill>
                  <a:schemeClr val="bg1"/>
                </a:solidFill>
                <a:latin typeface="Georgia" panose="02040502050405020303" pitchFamily="18" charset="0"/>
              </a:rPr>
              <a:t>suntem</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noi</a:t>
            </a:r>
            <a:r>
              <a:rPr lang="en-US" altLang="en-US" sz="2400" b="0" dirty="0">
                <a:solidFill>
                  <a:schemeClr val="bg1"/>
                </a:solidFill>
                <a:latin typeface="Georgia" panose="02040502050405020303" pitchFamily="18" charset="0"/>
              </a:rPr>
              <a:t> cu </a:t>
            </a:r>
            <a:r>
              <a:rPr lang="en-US" altLang="en-US" sz="2400" b="0" dirty="0" err="1">
                <a:solidFill>
                  <a:schemeClr val="bg1"/>
                </a:solidFill>
                <a:latin typeface="Georgia" panose="02040502050405020303" pitchFamily="18" charset="0"/>
              </a:rPr>
              <a:t>adevărat</a:t>
            </a:r>
            <a:r>
              <a:rPr lang="en-US" altLang="en-US" sz="2400" b="0" dirty="0">
                <a:solidFill>
                  <a:schemeClr val="bg1"/>
                </a:solidFill>
                <a:latin typeface="Georgia" panose="02040502050405020303" pitchFamily="18" charset="0"/>
              </a:rPr>
              <a:t>. </a:t>
            </a:r>
          </a:p>
        </p:txBody>
      </p:sp>
      <p:sp>
        <p:nvSpPr>
          <p:cNvPr id="8" name="Title 1"/>
          <p:cNvSpPr txBox="1">
            <a:spLocks/>
          </p:cNvSpPr>
          <p:nvPr/>
        </p:nvSpPr>
        <p:spPr bwMode="auto">
          <a:xfrm>
            <a:off x="1271451" y="2385263"/>
            <a:ext cx="91440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dirty="0" err="1">
                <a:solidFill>
                  <a:schemeClr val="bg1"/>
                </a:solidFill>
                <a:latin typeface="Georgia" panose="02040502050405020303" pitchFamily="18" charset="0"/>
              </a:rPr>
              <a:t>Afinitatea</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te</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va</a:t>
            </a:r>
            <a:r>
              <a:rPr lang="en-US" altLang="en-US" sz="2400" b="0" dirty="0">
                <a:solidFill>
                  <a:schemeClr val="bg1"/>
                </a:solidFill>
                <a:latin typeface="Georgia" panose="02040502050405020303" pitchFamily="18" charset="0"/>
              </a:rPr>
              <a:t> duce </a:t>
            </a:r>
            <a:r>
              <a:rPr lang="en-US" altLang="en-US" sz="2400" b="0" dirty="0" err="1">
                <a:solidFill>
                  <a:schemeClr val="bg1"/>
                </a:solidFill>
                <a:latin typeface="Georgia" panose="02040502050405020303" pitchFamily="18" charset="0"/>
              </a:rPr>
              <a:t>până</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în</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pragul</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ușii</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dar</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caracterul</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te</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va</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menține</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acolo</a:t>
            </a:r>
            <a:r>
              <a:rPr lang="en-US" altLang="en-US" sz="2400" b="0" dirty="0">
                <a:solidFill>
                  <a:schemeClr val="bg1"/>
                </a:solidFill>
                <a:latin typeface="Georgia" panose="02040502050405020303" pitchFamily="18" charset="0"/>
              </a:rPr>
              <a:t>.</a:t>
            </a:r>
          </a:p>
        </p:txBody>
      </p:sp>
      <p:sp>
        <p:nvSpPr>
          <p:cNvPr id="9" name="Title 1"/>
          <p:cNvSpPr txBox="1">
            <a:spLocks/>
          </p:cNvSpPr>
          <p:nvPr/>
        </p:nvSpPr>
        <p:spPr bwMode="auto">
          <a:xfrm>
            <a:off x="1358536" y="3310255"/>
            <a:ext cx="9144000" cy="457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dirty="0">
                <a:solidFill>
                  <a:schemeClr val="bg1"/>
                </a:solidFill>
                <a:latin typeface="Georgia" panose="02040502050405020303" pitchFamily="18" charset="0"/>
              </a:rPr>
              <a:t>2. </a:t>
            </a:r>
            <a:r>
              <a:rPr lang="en-US" altLang="en-US" sz="2800" dirty="0">
                <a:solidFill>
                  <a:schemeClr val="bg1"/>
                </a:solidFill>
                <a:latin typeface="Georgia" panose="02040502050405020303" pitchFamily="18" charset="0"/>
              </a:rPr>
              <a:t>RELAȚIILE</a:t>
            </a:r>
            <a:endParaRPr lang="en-US" altLang="en-US" sz="2800" b="0" dirty="0">
              <a:solidFill>
                <a:schemeClr val="bg1"/>
              </a:solidFill>
              <a:latin typeface="Georgia" panose="02040502050405020303" pitchFamily="18" charset="0"/>
            </a:endParaRPr>
          </a:p>
        </p:txBody>
      </p:sp>
      <p:sp>
        <p:nvSpPr>
          <p:cNvPr id="10" name="Title 1"/>
          <p:cNvSpPr txBox="1">
            <a:spLocks/>
          </p:cNvSpPr>
          <p:nvPr/>
        </p:nvSpPr>
        <p:spPr bwMode="auto">
          <a:xfrm>
            <a:off x="1536700" y="3708852"/>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i="1" dirty="0" err="1">
                <a:solidFill>
                  <a:schemeClr val="bg1"/>
                </a:solidFill>
                <a:latin typeface="Georgia" panose="02040502050405020303" pitchFamily="18" charset="0"/>
              </a:rPr>
              <a:t>Pe</a:t>
            </a:r>
            <a:r>
              <a:rPr lang="en-US" altLang="en-US" sz="2800" b="0" i="1" dirty="0">
                <a:solidFill>
                  <a:schemeClr val="bg1"/>
                </a:solidFill>
                <a:latin typeface="Georgia" panose="02040502050405020303" pitchFamily="18" charset="0"/>
              </a:rPr>
              <a:t> cine </a:t>
            </a:r>
            <a:r>
              <a:rPr lang="en-US" altLang="en-US" sz="2800" b="0" i="1" dirty="0" err="1">
                <a:solidFill>
                  <a:schemeClr val="bg1"/>
                </a:solidFill>
                <a:latin typeface="Georgia" panose="02040502050405020303" pitchFamily="18" charset="0"/>
              </a:rPr>
              <a:t>cunoaștem</a:t>
            </a:r>
            <a:r>
              <a:rPr lang="en-US" altLang="en-US" sz="2800" b="0" dirty="0">
                <a:solidFill>
                  <a:schemeClr val="bg1"/>
                </a:solidFill>
                <a:latin typeface="Georgia" panose="02040502050405020303" pitchFamily="18" charset="0"/>
              </a:rPr>
              <a:t>. </a:t>
            </a:r>
          </a:p>
        </p:txBody>
      </p:sp>
      <p:sp>
        <p:nvSpPr>
          <p:cNvPr id="11" name="Title 1"/>
          <p:cNvSpPr txBox="1">
            <a:spLocks/>
          </p:cNvSpPr>
          <p:nvPr/>
        </p:nvSpPr>
        <p:spPr bwMode="auto">
          <a:xfrm>
            <a:off x="1480456" y="4359275"/>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dirty="0">
                <a:solidFill>
                  <a:schemeClr val="bg1"/>
                </a:solidFill>
                <a:latin typeface="Georgia" panose="02040502050405020303" pitchFamily="18" charset="0"/>
              </a:rPr>
              <a:t>Nu e </a:t>
            </a:r>
            <a:r>
              <a:rPr lang="en-US" altLang="en-US" sz="2400" b="0" dirty="0" err="1">
                <a:solidFill>
                  <a:schemeClr val="bg1"/>
                </a:solidFill>
                <a:latin typeface="Georgia" panose="02040502050405020303" pitchFamily="18" charset="0"/>
              </a:rPr>
              <a:t>suficient</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pe</a:t>
            </a:r>
            <a:r>
              <a:rPr lang="en-US" altLang="en-US" sz="2400" b="0" dirty="0">
                <a:solidFill>
                  <a:schemeClr val="bg1"/>
                </a:solidFill>
                <a:latin typeface="Georgia" panose="02040502050405020303" pitchFamily="18" charset="0"/>
              </a:rPr>
              <a:t> cine </a:t>
            </a:r>
            <a:r>
              <a:rPr lang="en-US" altLang="en-US" sz="2400" b="0" dirty="0" err="1">
                <a:solidFill>
                  <a:schemeClr val="bg1"/>
                </a:solidFill>
                <a:latin typeface="Georgia" panose="02040502050405020303" pitchFamily="18" charset="0"/>
              </a:rPr>
              <a:t>cunoști</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sau</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câți</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cunoști</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Contează</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profunzimea</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relațiilor</a:t>
            </a:r>
            <a:r>
              <a:rPr lang="en-US" altLang="en-US" sz="2400" b="0" dirty="0">
                <a:solidFill>
                  <a:srgbClr val="FFFFFF"/>
                </a:solidFill>
                <a:latin typeface="Georgia" panose="02040502050405020303" pitchFamily="18" charset="0"/>
              </a:rPr>
              <a:t>.</a:t>
            </a:r>
          </a:p>
        </p:txBody>
      </p:sp>
      <p:sp>
        <p:nvSpPr>
          <p:cNvPr id="12" name="Title 1"/>
          <p:cNvSpPr txBox="1">
            <a:spLocks/>
          </p:cNvSpPr>
          <p:nvPr/>
        </p:nvSpPr>
        <p:spPr bwMode="auto">
          <a:xfrm>
            <a:off x="1358536" y="5270091"/>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dirty="0">
                <a:solidFill>
                  <a:schemeClr val="bg1"/>
                </a:solidFill>
                <a:latin typeface="Georgia" panose="02040502050405020303" pitchFamily="18" charset="0"/>
              </a:rPr>
              <a:t>3. </a:t>
            </a:r>
            <a:r>
              <a:rPr lang="en-US" altLang="en-US" sz="2800" dirty="0">
                <a:solidFill>
                  <a:schemeClr val="bg1"/>
                </a:solidFill>
                <a:latin typeface="Georgia" panose="02040502050405020303" pitchFamily="18" charset="0"/>
              </a:rPr>
              <a:t>CUNOȘTINȚELE</a:t>
            </a:r>
            <a:endParaRPr lang="en-US" altLang="en-US" sz="2800" b="0" dirty="0">
              <a:solidFill>
                <a:schemeClr val="bg1"/>
              </a:solidFill>
              <a:latin typeface="Georgia" panose="02040502050405020303" pitchFamily="18" charset="0"/>
            </a:endParaRPr>
          </a:p>
        </p:txBody>
      </p:sp>
      <p:sp>
        <p:nvSpPr>
          <p:cNvPr id="13" name="Title 1"/>
          <p:cNvSpPr txBox="1">
            <a:spLocks/>
          </p:cNvSpPr>
          <p:nvPr/>
        </p:nvSpPr>
        <p:spPr bwMode="auto">
          <a:xfrm>
            <a:off x="1524000" y="5486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i="1" dirty="0" err="1">
                <a:solidFill>
                  <a:schemeClr val="bg1"/>
                </a:solidFill>
                <a:latin typeface="Georgia" panose="02040502050405020303" pitchFamily="18" charset="0"/>
              </a:rPr>
              <a:t>Ceea</a:t>
            </a:r>
            <a:r>
              <a:rPr lang="en-US" altLang="en-US" sz="2800" b="0" i="1" dirty="0">
                <a:solidFill>
                  <a:schemeClr val="bg1"/>
                </a:solidFill>
                <a:latin typeface="Georgia" panose="02040502050405020303" pitchFamily="18" charset="0"/>
              </a:rPr>
              <a:t> </a:t>
            </a:r>
            <a:r>
              <a:rPr lang="en-US" altLang="en-US" sz="2400" b="0" i="1" dirty="0" err="1">
                <a:solidFill>
                  <a:schemeClr val="bg1"/>
                </a:solidFill>
                <a:latin typeface="Georgia" panose="02040502050405020303" pitchFamily="18" charset="0"/>
              </a:rPr>
              <a:t>ce</a:t>
            </a:r>
            <a:r>
              <a:rPr lang="en-US" altLang="en-US" sz="2800" b="0" i="1" dirty="0">
                <a:solidFill>
                  <a:schemeClr val="bg1"/>
                </a:solidFill>
                <a:latin typeface="Georgia" panose="02040502050405020303" pitchFamily="18" charset="0"/>
              </a:rPr>
              <a:t> </a:t>
            </a:r>
            <a:r>
              <a:rPr lang="en-US" altLang="en-US" sz="2800" b="0" i="1" dirty="0" err="1">
                <a:solidFill>
                  <a:schemeClr val="bg1"/>
                </a:solidFill>
                <a:latin typeface="Georgia" panose="02040502050405020303" pitchFamily="18" charset="0"/>
              </a:rPr>
              <a:t>știm</a:t>
            </a:r>
            <a:r>
              <a:rPr lang="en-US" altLang="en-US" sz="2800" b="0" i="1" dirty="0">
                <a:solidFill>
                  <a:schemeClr val="bg1"/>
                </a:solidFill>
                <a:latin typeface="Georgia" panose="02040502050405020303" pitchFamily="18" charset="0"/>
              </a:rPr>
              <a:t>.</a:t>
            </a:r>
          </a:p>
        </p:txBody>
      </p:sp>
      <p:sp>
        <p:nvSpPr>
          <p:cNvPr id="14" name="Title 1"/>
          <p:cNvSpPr txBox="1">
            <a:spLocks/>
          </p:cNvSpPr>
          <p:nvPr/>
        </p:nvSpPr>
        <p:spPr bwMode="auto">
          <a:xfrm>
            <a:off x="1536700" y="60198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dirty="0">
                <a:solidFill>
                  <a:schemeClr val="bg1"/>
                </a:solidFill>
                <a:latin typeface="Georgia" panose="02040502050405020303" pitchFamily="18" charset="0"/>
              </a:rPr>
              <a:t>Nu ne </a:t>
            </a:r>
            <a:r>
              <a:rPr lang="en-US" altLang="en-US" sz="2800" b="0" dirty="0" err="1">
                <a:solidFill>
                  <a:schemeClr val="bg1"/>
                </a:solidFill>
                <a:latin typeface="Georgia" panose="02040502050405020303" pitchFamily="18" charset="0"/>
              </a:rPr>
              <a:t>fac</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lideri</a:t>
            </a:r>
            <a:r>
              <a:rPr lang="en-US" altLang="en-US" sz="28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dar</a:t>
            </a:r>
            <a:r>
              <a:rPr lang="en-US" altLang="en-US" sz="2800" b="0" dirty="0">
                <a:solidFill>
                  <a:schemeClr val="bg1"/>
                </a:solidFill>
                <a:latin typeface="Georgia" panose="02040502050405020303" pitchFamily="18" charset="0"/>
              </a:rPr>
              <a:t> </a:t>
            </a:r>
            <a:r>
              <a:rPr lang="en-US" altLang="en-US" sz="2800" b="0" dirty="0" err="1">
                <a:solidFill>
                  <a:schemeClr val="bg1"/>
                </a:solidFill>
                <a:latin typeface="Georgia" panose="02040502050405020303" pitchFamily="18" charset="0"/>
              </a:rPr>
              <a:t>sunt</a:t>
            </a:r>
            <a:r>
              <a:rPr lang="en-US" altLang="en-US" sz="2800" b="0" dirty="0">
                <a:solidFill>
                  <a:schemeClr val="bg1"/>
                </a:solidFill>
                <a:latin typeface="Georgia" panose="02040502050405020303" pitchFamily="18" charset="0"/>
              </a:rPr>
              <a:t> o </a:t>
            </a:r>
            <a:r>
              <a:rPr lang="en-US" altLang="en-US" sz="2800" b="0" dirty="0" err="1">
                <a:solidFill>
                  <a:schemeClr val="bg1"/>
                </a:solidFill>
                <a:latin typeface="Georgia" panose="02040502050405020303" pitchFamily="18" charset="0"/>
              </a:rPr>
              <a:t>componentă</a:t>
            </a:r>
            <a:r>
              <a:rPr lang="en-US" altLang="en-US" sz="2800" b="0" dirty="0">
                <a:solidFill>
                  <a:schemeClr val="bg1"/>
                </a:solidFill>
                <a:latin typeface="Georgia" panose="02040502050405020303" pitchFamily="18" charset="0"/>
              </a:rPr>
              <a:t> a </a:t>
            </a:r>
            <a:r>
              <a:rPr lang="en-US" altLang="en-US" sz="2800" b="0" dirty="0" err="1">
                <a:solidFill>
                  <a:schemeClr val="bg1"/>
                </a:solidFill>
                <a:latin typeface="Georgia" panose="02040502050405020303" pitchFamily="18" charset="0"/>
              </a:rPr>
              <a:t>influenței</a:t>
            </a:r>
            <a:r>
              <a:rPr lang="en-US" altLang="en-US" sz="2800" b="0" dirty="0">
                <a:solidFill>
                  <a:schemeClr val="bg1"/>
                </a:solidFill>
                <a:latin typeface="Georgia" panose="02040502050405020303" pitchFamily="18" charset="0"/>
              </a:rPr>
              <a:t>.</a:t>
            </a:r>
          </a:p>
        </p:txBody>
      </p:sp>
    </p:spTree>
    <p:extLst>
      <p:ext uri="{BB962C8B-B14F-4D97-AF65-F5344CB8AC3E}">
        <p14:creationId xmlns:p14="http://schemas.microsoft.com/office/powerpoint/2010/main" val="1729382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randombar(horizontal)">
                                      <p:cBhvr>
                                        <p:cTn id="7" dur="500"/>
                                        <p:tgtEl>
                                          <p:spTgt spid="204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2" dur="500"/>
                                        <p:tgtEl>
                                          <p:spTgt spid="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randombar(horizontal)">
                                      <p:cBhvr>
                                        <p:cTn id="32" dur="500"/>
                                        <p:tgtEl>
                                          <p:spTgt spid="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randombar(horizontal)">
                                      <p:cBhvr>
                                        <p:cTn id="37" dur="500"/>
                                        <p:tgtEl>
                                          <p:spTgt spid="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randombar(horizontal)">
                                      <p:cBhvr>
                                        <p:cTn id="42" dur="500"/>
                                        <p:tgtEl>
                                          <p:spTgt spid="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randombar(horizontal)">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1" name="Title 1"/>
          <p:cNvSpPr>
            <a:spLocks noGrp="1"/>
          </p:cNvSpPr>
          <p:nvPr>
            <p:ph type="title"/>
          </p:nvPr>
        </p:nvSpPr>
        <p:spPr>
          <a:xfrm>
            <a:off x="1524000" y="1258463"/>
            <a:ext cx="9144000" cy="960437"/>
          </a:xfrm>
        </p:spPr>
        <p:txBody>
          <a:bodyPr>
            <a:normAutofit/>
          </a:bodyPr>
          <a:lstStyle/>
          <a:p>
            <a:pPr algn="l"/>
            <a:r>
              <a:rPr lang="en-US" altLang="en-US" sz="2400" b="1" dirty="0">
                <a:solidFill>
                  <a:schemeClr val="bg1"/>
                </a:solidFill>
                <a:latin typeface="Georgia" panose="02040502050405020303" pitchFamily="18" charset="0"/>
              </a:rPr>
              <a:t>4. INTUIȚIA</a:t>
            </a:r>
          </a:p>
        </p:txBody>
      </p:sp>
      <p:sp>
        <p:nvSpPr>
          <p:cNvPr id="7" name="Title 1"/>
          <p:cNvSpPr txBox="1">
            <a:spLocks/>
          </p:cNvSpPr>
          <p:nvPr/>
        </p:nvSpPr>
        <p:spPr bwMode="auto">
          <a:xfrm>
            <a:off x="1452767" y="1903681"/>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i="1" dirty="0" err="1">
                <a:solidFill>
                  <a:schemeClr val="bg1"/>
                </a:solidFill>
                <a:latin typeface="Georgia" panose="02040502050405020303" pitchFamily="18" charset="0"/>
              </a:rPr>
              <a:t>Ceea</a:t>
            </a:r>
            <a:r>
              <a:rPr lang="en-US" altLang="en-US" sz="2400" b="0" i="1" dirty="0">
                <a:solidFill>
                  <a:schemeClr val="bg1"/>
                </a:solidFill>
                <a:latin typeface="Georgia" panose="02040502050405020303" pitchFamily="18" charset="0"/>
              </a:rPr>
              <a:t> </a:t>
            </a:r>
            <a:r>
              <a:rPr lang="en-US" altLang="en-US" sz="2400" b="0" i="1" dirty="0" err="1">
                <a:solidFill>
                  <a:schemeClr val="bg1"/>
                </a:solidFill>
                <a:latin typeface="Georgia" panose="02040502050405020303" pitchFamily="18" charset="0"/>
              </a:rPr>
              <a:t>ce</a:t>
            </a:r>
            <a:r>
              <a:rPr lang="en-US" altLang="en-US" sz="2400" b="0" i="1" dirty="0">
                <a:solidFill>
                  <a:schemeClr val="bg1"/>
                </a:solidFill>
                <a:latin typeface="Georgia" panose="02040502050405020303" pitchFamily="18" charset="0"/>
              </a:rPr>
              <a:t> </a:t>
            </a:r>
            <a:r>
              <a:rPr lang="en-US" altLang="en-US" sz="2400" b="0" i="1" dirty="0" err="1">
                <a:solidFill>
                  <a:schemeClr val="bg1"/>
                </a:solidFill>
                <a:latin typeface="Georgia" panose="02040502050405020303" pitchFamily="18" charset="0"/>
              </a:rPr>
              <a:t>simțim</a:t>
            </a:r>
            <a:r>
              <a:rPr lang="en-US" altLang="en-US" sz="2400" b="0" i="1" dirty="0">
                <a:solidFill>
                  <a:schemeClr val="bg1"/>
                </a:solidFill>
                <a:latin typeface="Georgia" panose="02040502050405020303" pitchFamily="18" charset="0"/>
              </a:rPr>
              <a:t>.</a:t>
            </a:r>
          </a:p>
        </p:txBody>
      </p:sp>
      <p:sp>
        <p:nvSpPr>
          <p:cNvPr id="8" name="Title 1"/>
          <p:cNvSpPr txBox="1">
            <a:spLocks/>
          </p:cNvSpPr>
          <p:nvPr/>
        </p:nvSpPr>
        <p:spPr bwMode="auto">
          <a:xfrm>
            <a:off x="1381534" y="2392656"/>
            <a:ext cx="91440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dirty="0" err="1">
                <a:solidFill>
                  <a:schemeClr val="bg1"/>
                </a:solidFill>
                <a:latin typeface="Georgia" panose="02040502050405020303" pitchFamily="18" charset="0"/>
              </a:rPr>
              <a:t>Dacă</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rugăciunea</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înseamnă</a:t>
            </a:r>
            <a:r>
              <a:rPr lang="en-US" altLang="en-US" sz="2400" b="0" dirty="0">
                <a:solidFill>
                  <a:schemeClr val="bg1"/>
                </a:solidFill>
                <a:latin typeface="Georgia" panose="02040502050405020303" pitchFamily="18" charset="0"/>
              </a:rPr>
              <a:t> a </a:t>
            </a:r>
            <a:r>
              <a:rPr lang="en-US" altLang="en-US" sz="2400" b="0" dirty="0" err="1">
                <a:solidFill>
                  <a:schemeClr val="bg1"/>
                </a:solidFill>
                <a:latin typeface="Georgia" panose="02040502050405020303" pitchFamily="18" charset="0"/>
              </a:rPr>
              <a:t>vorbi</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lui</a:t>
            </a:r>
            <a:r>
              <a:rPr lang="en-US" altLang="en-US" sz="2400" b="0" dirty="0">
                <a:solidFill>
                  <a:schemeClr val="bg1"/>
                </a:solidFill>
                <a:latin typeface="Georgia" panose="02040502050405020303" pitchFamily="18" charset="0"/>
              </a:rPr>
              <a:t> D</a:t>
            </a:r>
            <a:r>
              <a:rPr lang="ro-RO" altLang="en-US" sz="2400" b="0" dirty="0" err="1">
                <a:solidFill>
                  <a:schemeClr val="bg1"/>
                </a:solidFill>
                <a:latin typeface="Georgia" panose="02040502050405020303" pitchFamily="18" charset="0"/>
              </a:rPr>
              <a:t>umnezeu</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intuiția</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este</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probabil</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ceea</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ce</a:t>
            </a:r>
            <a:r>
              <a:rPr lang="en-US" altLang="en-US" sz="2400" b="0" dirty="0">
                <a:solidFill>
                  <a:schemeClr val="bg1"/>
                </a:solidFill>
                <a:latin typeface="Georgia" panose="02040502050405020303" pitchFamily="18" charset="0"/>
              </a:rPr>
              <a:t> D</a:t>
            </a:r>
            <a:r>
              <a:rPr lang="ro-RO" altLang="en-US" sz="2400" b="0" dirty="0" err="1">
                <a:solidFill>
                  <a:schemeClr val="bg1"/>
                </a:solidFill>
                <a:latin typeface="Georgia" panose="02040502050405020303" pitchFamily="18" charset="0"/>
              </a:rPr>
              <a:t>umnezeu</a:t>
            </a:r>
            <a:r>
              <a:rPr lang="en-US" altLang="en-US" sz="2400" b="0" dirty="0">
                <a:solidFill>
                  <a:schemeClr val="bg1"/>
                </a:solidFill>
                <a:latin typeface="Georgia" panose="02040502050405020303" pitchFamily="18" charset="0"/>
              </a:rPr>
              <a:t> ne </a:t>
            </a:r>
            <a:r>
              <a:rPr lang="en-US" altLang="en-US" sz="2400" b="0" dirty="0" err="1">
                <a:solidFill>
                  <a:schemeClr val="bg1"/>
                </a:solidFill>
                <a:latin typeface="Georgia" panose="02040502050405020303" pitchFamily="18" charset="0"/>
              </a:rPr>
              <a:t>vorbește</a:t>
            </a:r>
            <a:r>
              <a:rPr lang="en-US" altLang="en-US" sz="2400" b="0" dirty="0">
                <a:solidFill>
                  <a:schemeClr val="bg1"/>
                </a:solidFill>
                <a:latin typeface="Georgia" panose="02040502050405020303" pitchFamily="18" charset="0"/>
              </a:rPr>
              <a:t> </a:t>
            </a:r>
            <a:r>
              <a:rPr lang="en-US" altLang="en-US" sz="2400" b="0" dirty="0" err="1">
                <a:solidFill>
                  <a:schemeClr val="bg1"/>
                </a:solidFill>
                <a:latin typeface="Georgia" panose="02040502050405020303" pitchFamily="18" charset="0"/>
              </a:rPr>
              <a:t>nouă</a:t>
            </a:r>
            <a:r>
              <a:rPr lang="en-US" altLang="en-US" sz="2400" b="0" dirty="0">
                <a:solidFill>
                  <a:schemeClr val="bg1"/>
                </a:solidFill>
                <a:latin typeface="Georgia" panose="02040502050405020303" pitchFamily="18" charset="0"/>
              </a:rPr>
              <a:t>.</a:t>
            </a:r>
          </a:p>
        </p:txBody>
      </p:sp>
      <p:sp>
        <p:nvSpPr>
          <p:cNvPr id="9" name="Title 1"/>
          <p:cNvSpPr txBox="1">
            <a:spLocks/>
          </p:cNvSpPr>
          <p:nvPr/>
        </p:nvSpPr>
        <p:spPr bwMode="auto">
          <a:xfrm>
            <a:off x="1452767" y="3037874"/>
            <a:ext cx="91440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dirty="0">
                <a:solidFill>
                  <a:schemeClr val="bg1"/>
                </a:solidFill>
                <a:latin typeface="Georgia" panose="02040502050405020303" pitchFamily="18" charset="0"/>
              </a:rPr>
              <a:t>5. </a:t>
            </a:r>
            <a:r>
              <a:rPr lang="en-US" altLang="en-US" sz="2400" dirty="0">
                <a:solidFill>
                  <a:schemeClr val="bg1"/>
                </a:solidFill>
                <a:latin typeface="Georgia" panose="02040502050405020303" pitchFamily="18" charset="0"/>
              </a:rPr>
              <a:t>EXPERIENȚA</a:t>
            </a:r>
            <a:endParaRPr lang="en-US" altLang="en-US" sz="2400" b="0" dirty="0">
              <a:solidFill>
                <a:schemeClr val="bg1"/>
              </a:solidFill>
              <a:latin typeface="Georgia" panose="02040502050405020303" pitchFamily="18" charset="0"/>
            </a:endParaRPr>
          </a:p>
        </p:txBody>
      </p:sp>
      <p:sp>
        <p:nvSpPr>
          <p:cNvPr id="10" name="Title 1"/>
          <p:cNvSpPr txBox="1">
            <a:spLocks/>
          </p:cNvSpPr>
          <p:nvPr/>
        </p:nvSpPr>
        <p:spPr bwMode="auto">
          <a:xfrm>
            <a:off x="1452767" y="3933228"/>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i="1" dirty="0" err="1">
                <a:solidFill>
                  <a:schemeClr val="bg1"/>
                </a:solidFill>
                <a:latin typeface="Georgia" panose="02040502050405020303" pitchFamily="18" charset="0"/>
              </a:rPr>
              <a:t>Unde</a:t>
            </a:r>
            <a:r>
              <a:rPr lang="en-US" altLang="en-US" sz="2400" b="0" i="1" dirty="0">
                <a:solidFill>
                  <a:schemeClr val="bg1"/>
                </a:solidFill>
                <a:latin typeface="Georgia" panose="02040502050405020303" pitchFamily="18" charset="0"/>
              </a:rPr>
              <a:t> am </a:t>
            </a:r>
            <a:r>
              <a:rPr lang="en-US" altLang="en-US" sz="2400" b="0" i="1" dirty="0" err="1">
                <a:solidFill>
                  <a:schemeClr val="bg1"/>
                </a:solidFill>
                <a:latin typeface="Georgia" panose="02040502050405020303" pitchFamily="18" charset="0"/>
              </a:rPr>
              <a:t>fost</a:t>
            </a:r>
            <a:r>
              <a:rPr lang="en-US" altLang="en-US" sz="2400" b="0" dirty="0">
                <a:solidFill>
                  <a:schemeClr val="bg1"/>
                </a:solidFill>
                <a:latin typeface="Georgia" panose="02040502050405020303" pitchFamily="18" charset="0"/>
              </a:rPr>
              <a:t>. </a:t>
            </a:r>
          </a:p>
        </p:txBody>
      </p:sp>
      <p:sp>
        <p:nvSpPr>
          <p:cNvPr id="12" name="Title 1"/>
          <p:cNvSpPr txBox="1">
            <a:spLocks/>
          </p:cNvSpPr>
          <p:nvPr/>
        </p:nvSpPr>
        <p:spPr bwMode="auto">
          <a:xfrm>
            <a:off x="1381534" y="4589709"/>
            <a:ext cx="91440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dirty="0">
                <a:solidFill>
                  <a:schemeClr val="bg1"/>
                </a:solidFill>
                <a:latin typeface="Georgia" panose="02040502050405020303" pitchFamily="18" charset="0"/>
              </a:rPr>
              <a:t>6. </a:t>
            </a:r>
            <a:r>
              <a:rPr lang="en-US" altLang="en-US" sz="2800" dirty="0">
                <a:solidFill>
                  <a:schemeClr val="bg1"/>
                </a:solidFill>
                <a:latin typeface="Georgia" panose="02040502050405020303" pitchFamily="18" charset="0"/>
              </a:rPr>
              <a:t>SUCCESELE ANTERIOARE</a:t>
            </a:r>
            <a:endParaRPr lang="en-US" altLang="en-US" sz="2800" b="0" dirty="0">
              <a:solidFill>
                <a:schemeClr val="bg1"/>
              </a:solidFill>
              <a:latin typeface="Georgia" panose="02040502050405020303" pitchFamily="18" charset="0"/>
            </a:endParaRPr>
          </a:p>
        </p:txBody>
      </p:sp>
      <p:sp>
        <p:nvSpPr>
          <p:cNvPr id="13" name="Title 1"/>
          <p:cNvSpPr txBox="1">
            <a:spLocks/>
          </p:cNvSpPr>
          <p:nvPr/>
        </p:nvSpPr>
        <p:spPr bwMode="auto">
          <a:xfrm>
            <a:off x="1524000" y="5105546"/>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i="1" dirty="0">
                <a:solidFill>
                  <a:schemeClr val="bg1"/>
                </a:solidFill>
                <a:latin typeface="Georgia" panose="02040502050405020303" pitchFamily="18" charset="0"/>
              </a:rPr>
              <a:t>Ce am </a:t>
            </a:r>
            <a:r>
              <a:rPr lang="en-US" altLang="en-US" sz="2400" b="0" i="1" dirty="0" err="1">
                <a:solidFill>
                  <a:schemeClr val="bg1"/>
                </a:solidFill>
                <a:latin typeface="Georgia" panose="02040502050405020303" pitchFamily="18" charset="0"/>
              </a:rPr>
              <a:t>făcut</a:t>
            </a:r>
            <a:r>
              <a:rPr lang="en-US" altLang="en-US" sz="2400" b="0" i="1" dirty="0">
                <a:solidFill>
                  <a:schemeClr val="bg1"/>
                </a:solidFill>
                <a:latin typeface="Georgia" panose="02040502050405020303" pitchFamily="18" charset="0"/>
              </a:rPr>
              <a:t>.</a:t>
            </a:r>
          </a:p>
        </p:txBody>
      </p:sp>
      <p:sp>
        <p:nvSpPr>
          <p:cNvPr id="14" name="Title 1"/>
          <p:cNvSpPr txBox="1">
            <a:spLocks/>
          </p:cNvSpPr>
          <p:nvPr/>
        </p:nvSpPr>
        <p:spPr bwMode="auto">
          <a:xfrm>
            <a:off x="1381534" y="5772504"/>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800" b="0" i="1" dirty="0" err="1">
                <a:solidFill>
                  <a:schemeClr val="bg1"/>
                </a:solidFill>
                <a:latin typeface="Georgia" panose="02040502050405020303" pitchFamily="18" charset="0"/>
              </a:rPr>
              <a:t>Ceea</a:t>
            </a:r>
            <a:r>
              <a:rPr lang="en-US" altLang="en-US" sz="2800" b="0" i="1" dirty="0">
                <a:solidFill>
                  <a:schemeClr val="bg1"/>
                </a:solidFill>
                <a:latin typeface="Georgia" panose="02040502050405020303" pitchFamily="18" charset="0"/>
              </a:rPr>
              <a:t> </a:t>
            </a:r>
            <a:r>
              <a:rPr lang="en-US" altLang="en-US" sz="2800" b="0" i="1" dirty="0" err="1">
                <a:solidFill>
                  <a:schemeClr val="bg1"/>
                </a:solidFill>
                <a:latin typeface="Georgia" panose="02040502050405020303" pitchFamily="18" charset="0"/>
              </a:rPr>
              <a:t>ce</a:t>
            </a:r>
            <a:r>
              <a:rPr lang="en-US" altLang="en-US" sz="2800" b="0" i="1" dirty="0">
                <a:solidFill>
                  <a:schemeClr val="bg1"/>
                </a:solidFill>
                <a:latin typeface="Georgia" panose="02040502050405020303" pitchFamily="18" charset="0"/>
              </a:rPr>
              <a:t> </a:t>
            </a:r>
            <a:r>
              <a:rPr lang="en-US" altLang="en-US" sz="2800" b="0" i="1" dirty="0" err="1">
                <a:solidFill>
                  <a:schemeClr val="bg1"/>
                </a:solidFill>
                <a:latin typeface="Georgia" panose="02040502050405020303" pitchFamily="18" charset="0"/>
              </a:rPr>
              <a:t>putem</a:t>
            </a:r>
            <a:r>
              <a:rPr lang="en-US" altLang="en-US" sz="2800" b="0" i="1" dirty="0">
                <a:solidFill>
                  <a:schemeClr val="bg1"/>
                </a:solidFill>
                <a:latin typeface="Georgia" panose="02040502050405020303" pitchFamily="18" charset="0"/>
              </a:rPr>
              <a:t> face.</a:t>
            </a:r>
          </a:p>
        </p:txBody>
      </p:sp>
      <p:sp>
        <p:nvSpPr>
          <p:cNvPr id="15" name="Title 1"/>
          <p:cNvSpPr txBox="1">
            <a:spLocks/>
          </p:cNvSpPr>
          <p:nvPr/>
        </p:nvSpPr>
        <p:spPr bwMode="auto">
          <a:xfrm>
            <a:off x="1452767" y="5504108"/>
            <a:ext cx="91440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2400" b="0" dirty="0">
                <a:solidFill>
                  <a:schemeClr val="bg1"/>
                </a:solidFill>
                <a:latin typeface="Georgia" panose="02040502050405020303" pitchFamily="18" charset="0"/>
              </a:rPr>
              <a:t>7. </a:t>
            </a:r>
            <a:r>
              <a:rPr lang="en-US" altLang="en-US" sz="2400" dirty="0">
                <a:solidFill>
                  <a:schemeClr val="bg1"/>
                </a:solidFill>
                <a:latin typeface="Georgia" panose="02040502050405020303" pitchFamily="18" charset="0"/>
              </a:rPr>
              <a:t>CAPABILITĂȚILE</a:t>
            </a:r>
            <a:endParaRPr lang="en-US" altLang="en-US" sz="2400" b="0" dirty="0">
              <a:solidFill>
                <a:schemeClr val="bg1"/>
              </a:solidFill>
              <a:latin typeface="Georgia" panose="02040502050405020303" pitchFamily="18" charset="0"/>
            </a:endParaRPr>
          </a:p>
        </p:txBody>
      </p:sp>
    </p:spTree>
    <p:extLst>
      <p:ext uri="{BB962C8B-B14F-4D97-AF65-F5344CB8AC3E}">
        <p14:creationId xmlns:p14="http://schemas.microsoft.com/office/powerpoint/2010/main" val="3291347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randombar(horizontal)">
                                      <p:cBhvr>
                                        <p:cTn id="7" dur="500"/>
                                        <p:tgtEl>
                                          <p:spTgt spid="204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2" dur="500"/>
                                        <p:tgtEl>
                                          <p:spTgt spid="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randombar(horizontal)">
                                      <p:cBhvr>
                                        <p:cTn id="42" dur="500"/>
                                        <p:tgtEl>
                                          <p:spTgt spid="1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randombar(horizontal)">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8" grpId="0"/>
      <p:bldP spid="9" grpId="0"/>
      <p:bldP spid="10"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3" name="Title 1"/>
          <p:cNvSpPr>
            <a:spLocks noGrp="1"/>
          </p:cNvSpPr>
          <p:nvPr>
            <p:ph type="title"/>
          </p:nvPr>
        </p:nvSpPr>
        <p:spPr>
          <a:xfrm>
            <a:off x="1902823" y="1326356"/>
            <a:ext cx="8153400" cy="792163"/>
          </a:xfrm>
        </p:spPr>
        <p:txBody>
          <a:bodyPr>
            <a:normAutofit fontScale="90000"/>
          </a:bodyPr>
          <a:lstStyle/>
          <a:p>
            <a:r>
              <a:rPr lang="en-US" altLang="en-US" b="1" dirty="0" smtClean="0">
                <a:solidFill>
                  <a:schemeClr val="bg1"/>
                </a:solidFill>
                <a:latin typeface="Georgia" panose="02040502050405020303" pitchFamily="18" charset="0"/>
              </a:rPr>
              <a:t>Cum ne </a:t>
            </a:r>
            <a:r>
              <a:rPr lang="en-US" altLang="en-US" b="1" dirty="0" err="1" smtClean="0">
                <a:solidFill>
                  <a:schemeClr val="bg1"/>
                </a:solidFill>
                <a:latin typeface="Georgia" panose="02040502050405020303" pitchFamily="18" charset="0"/>
              </a:rPr>
              <a:t>putem</a:t>
            </a:r>
            <a:r>
              <a:rPr lang="en-US" altLang="en-US" b="1" dirty="0" smtClean="0">
                <a:solidFill>
                  <a:schemeClr val="bg1"/>
                </a:solidFill>
                <a:latin typeface="Georgia" panose="02040502050405020303" pitchFamily="18" charset="0"/>
              </a:rPr>
              <a:t> </a:t>
            </a:r>
            <a:r>
              <a:rPr lang="en-US" altLang="en-US" b="1" dirty="0" err="1" smtClean="0">
                <a:solidFill>
                  <a:schemeClr val="bg1"/>
                </a:solidFill>
                <a:latin typeface="Georgia" panose="02040502050405020303" pitchFamily="18" charset="0"/>
              </a:rPr>
              <a:t>ridica</a:t>
            </a:r>
            <a:r>
              <a:rPr lang="en-US" altLang="en-US" b="1" dirty="0" smtClean="0">
                <a:solidFill>
                  <a:schemeClr val="bg1"/>
                </a:solidFill>
                <a:latin typeface="Georgia" panose="02040502050405020303" pitchFamily="18" charset="0"/>
              </a:rPr>
              <a:t> </a:t>
            </a:r>
            <a:r>
              <a:rPr lang="en-US" altLang="en-US" b="1" dirty="0" err="1" smtClean="0">
                <a:solidFill>
                  <a:schemeClr val="bg1"/>
                </a:solidFill>
                <a:latin typeface="Georgia" panose="02040502050405020303" pitchFamily="18" charset="0"/>
              </a:rPr>
              <a:t>pragul</a:t>
            </a:r>
            <a:r>
              <a:rPr lang="en-US" altLang="en-US" b="1" dirty="0" smtClean="0">
                <a:solidFill>
                  <a:schemeClr val="bg1"/>
                </a:solidFill>
                <a:latin typeface="Georgia" panose="02040502050405020303" pitchFamily="18" charset="0"/>
              </a:rPr>
              <a:t> </a:t>
            </a:r>
            <a:r>
              <a:rPr lang="en-US" altLang="en-US" b="1" dirty="0" err="1" smtClean="0">
                <a:solidFill>
                  <a:schemeClr val="bg1"/>
                </a:solidFill>
                <a:latin typeface="Georgia" panose="02040502050405020303" pitchFamily="18" charset="0"/>
              </a:rPr>
              <a:t>leadershipului</a:t>
            </a:r>
            <a:r>
              <a:rPr lang="en-US" altLang="en-US" b="1" dirty="0" smtClean="0">
                <a:solidFill>
                  <a:schemeClr val="bg1"/>
                </a:solidFill>
                <a:latin typeface="Georgia" panose="02040502050405020303" pitchFamily="18" charset="0"/>
              </a:rPr>
              <a:t>?</a:t>
            </a:r>
          </a:p>
        </p:txBody>
      </p:sp>
      <p:sp>
        <p:nvSpPr>
          <p:cNvPr id="6" name="Title 1"/>
          <p:cNvSpPr txBox="1">
            <a:spLocks/>
          </p:cNvSpPr>
          <p:nvPr/>
        </p:nvSpPr>
        <p:spPr bwMode="auto">
          <a:xfrm>
            <a:off x="1524000" y="2316162"/>
            <a:ext cx="91440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Întrebări</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pe</a:t>
            </a:r>
            <a:r>
              <a:rPr lang="en-US" altLang="en-US" sz="3200" b="0" dirty="0">
                <a:solidFill>
                  <a:schemeClr val="bg1"/>
                </a:solidFill>
                <a:latin typeface="Georgia" panose="02040502050405020303" pitchFamily="18" charset="0"/>
              </a:rPr>
              <a:t> care </a:t>
            </a:r>
            <a:r>
              <a:rPr lang="en-US" altLang="en-US" sz="3200" b="0" dirty="0" err="1">
                <a:solidFill>
                  <a:schemeClr val="bg1"/>
                </a:solidFill>
                <a:latin typeface="Georgia" panose="02040502050405020303" pitchFamily="18" charset="0"/>
              </a:rPr>
              <a:t>adepții</a:t>
            </a:r>
            <a:r>
              <a:rPr lang="en-US" altLang="en-US" sz="3200" b="0" dirty="0">
                <a:solidFill>
                  <a:schemeClr val="bg1"/>
                </a:solidFill>
                <a:latin typeface="Georgia" panose="02040502050405020303" pitchFamily="18" charset="0"/>
              </a:rPr>
              <a:t> le </a:t>
            </a:r>
            <a:r>
              <a:rPr lang="en-US" altLang="en-US" sz="3200" b="0" dirty="0" err="1">
                <a:solidFill>
                  <a:schemeClr val="bg1"/>
                </a:solidFill>
                <a:latin typeface="Georgia" panose="02040502050405020303" pitchFamily="18" charset="0"/>
              </a:rPr>
              <a:t>adresează</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liderilor</a:t>
            </a:r>
            <a:r>
              <a:rPr lang="en-US" altLang="en-US" sz="3200" b="0" dirty="0">
                <a:solidFill>
                  <a:schemeClr val="bg1"/>
                </a:solidFill>
                <a:latin typeface="Georgia" panose="02040502050405020303" pitchFamily="18" charset="0"/>
              </a:rPr>
              <a:t>:</a:t>
            </a:r>
          </a:p>
        </p:txBody>
      </p:sp>
      <p:sp>
        <p:nvSpPr>
          <p:cNvPr id="7" name="Title 1"/>
          <p:cNvSpPr txBox="1">
            <a:spLocks/>
          </p:cNvSpPr>
          <p:nvPr/>
        </p:nvSpPr>
        <p:spPr bwMode="auto">
          <a:xfrm>
            <a:off x="1535113" y="327660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dirty="0" err="1">
                <a:solidFill>
                  <a:schemeClr val="bg1"/>
                </a:solidFill>
                <a:latin typeface="Georgia" panose="02040502050405020303" pitchFamily="18" charset="0"/>
              </a:rPr>
              <a:t>Îți</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pasă</a:t>
            </a:r>
            <a:r>
              <a:rPr lang="en-US" altLang="en-US" sz="3200" b="0" dirty="0">
                <a:solidFill>
                  <a:schemeClr val="bg1"/>
                </a:solidFill>
                <a:latin typeface="Georgia" panose="02040502050405020303" pitchFamily="18" charset="0"/>
              </a:rPr>
              <a:t> de mine?</a:t>
            </a:r>
          </a:p>
        </p:txBody>
      </p:sp>
      <p:sp>
        <p:nvSpPr>
          <p:cNvPr id="8" name="Title 1"/>
          <p:cNvSpPr txBox="1">
            <a:spLocks/>
          </p:cNvSpPr>
          <p:nvPr/>
        </p:nvSpPr>
        <p:spPr bwMode="auto">
          <a:xfrm>
            <a:off x="1535113" y="403860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dirty="0" err="1">
                <a:solidFill>
                  <a:schemeClr val="bg1"/>
                </a:solidFill>
                <a:latin typeface="Georgia" panose="02040502050405020303" pitchFamily="18" charset="0"/>
              </a:rPr>
              <a:t>Mă</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poți</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ajuta</a:t>
            </a:r>
            <a:r>
              <a:rPr lang="en-US" altLang="en-US" sz="3200" b="0" dirty="0">
                <a:solidFill>
                  <a:schemeClr val="bg1"/>
                </a:solidFill>
                <a:latin typeface="Georgia" panose="02040502050405020303" pitchFamily="18" charset="0"/>
              </a:rPr>
              <a:t>?</a:t>
            </a:r>
          </a:p>
        </p:txBody>
      </p:sp>
      <p:sp>
        <p:nvSpPr>
          <p:cNvPr id="9" name="Title 1"/>
          <p:cNvSpPr txBox="1">
            <a:spLocks/>
          </p:cNvSpPr>
          <p:nvPr/>
        </p:nvSpPr>
        <p:spPr bwMode="auto">
          <a:xfrm>
            <a:off x="1524000" y="4800600"/>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en-US" altLang="en-US" sz="3200" b="0" dirty="0">
                <a:solidFill>
                  <a:schemeClr val="bg1"/>
                </a:solidFill>
                <a:latin typeface="Georgia" panose="02040502050405020303" pitchFamily="18" charset="0"/>
              </a:rPr>
              <a:t>Pot </a:t>
            </a:r>
            <a:r>
              <a:rPr lang="en-US" altLang="en-US" sz="3200" b="0" dirty="0" err="1">
                <a:solidFill>
                  <a:schemeClr val="bg1"/>
                </a:solidFill>
                <a:latin typeface="Georgia" panose="02040502050405020303" pitchFamily="18" charset="0"/>
              </a:rPr>
              <a:t>să</a:t>
            </a:r>
            <a:r>
              <a:rPr lang="en-US" altLang="en-US" sz="3200" b="0" dirty="0">
                <a:solidFill>
                  <a:schemeClr val="bg1"/>
                </a:solidFill>
                <a:latin typeface="Georgia" panose="02040502050405020303" pitchFamily="18" charset="0"/>
              </a:rPr>
              <a:t> am </a:t>
            </a:r>
            <a:r>
              <a:rPr lang="en-US" altLang="en-US" sz="3200" b="0" dirty="0" err="1">
                <a:solidFill>
                  <a:schemeClr val="bg1"/>
                </a:solidFill>
                <a:latin typeface="Georgia" panose="02040502050405020303" pitchFamily="18" charset="0"/>
              </a:rPr>
              <a:t>încredere</a:t>
            </a:r>
            <a:r>
              <a:rPr lang="en-US" altLang="en-US" sz="3200" b="0" dirty="0">
                <a:solidFill>
                  <a:schemeClr val="bg1"/>
                </a:solidFill>
                <a:latin typeface="Georgia" panose="02040502050405020303" pitchFamily="18" charset="0"/>
              </a:rPr>
              <a:t> </a:t>
            </a:r>
            <a:r>
              <a:rPr lang="en-US" altLang="en-US" sz="3200" b="0" dirty="0" err="1">
                <a:solidFill>
                  <a:schemeClr val="bg1"/>
                </a:solidFill>
                <a:latin typeface="Georgia" panose="02040502050405020303" pitchFamily="18" charset="0"/>
              </a:rPr>
              <a:t>în</a:t>
            </a:r>
            <a:r>
              <a:rPr lang="en-US" altLang="en-US" sz="3200" b="0" dirty="0">
                <a:solidFill>
                  <a:schemeClr val="bg1"/>
                </a:solidFill>
                <a:latin typeface="Georgia" panose="02040502050405020303" pitchFamily="18" charset="0"/>
              </a:rPr>
              <a:t> tine?</a:t>
            </a:r>
          </a:p>
        </p:txBody>
      </p:sp>
    </p:spTree>
    <p:extLst>
      <p:ext uri="{BB962C8B-B14F-4D97-AF65-F5344CB8AC3E}">
        <p14:creationId xmlns:p14="http://schemas.microsoft.com/office/powerpoint/2010/main" val="892579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randombar(horizontal)">
                                      <p:cBhvr>
                                        <p:cTn id="7" dur="500"/>
                                        <p:tgtEl>
                                          <p:spTgt spid="184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mac:Users:arty:Dropbox:1_proiecte_eu:2_eduform:ANTET:antet_A4_orizontal-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6" y="-310470"/>
            <a:ext cx="12279085"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2" name="Rectangle 2"/>
          <p:cNvSpPr>
            <a:spLocks noGrp="1" noChangeArrowheads="1"/>
          </p:cNvSpPr>
          <p:nvPr>
            <p:ph type="title"/>
          </p:nvPr>
        </p:nvSpPr>
        <p:spPr>
          <a:xfrm>
            <a:off x="1524000" y="1245098"/>
            <a:ext cx="8839200" cy="757646"/>
          </a:xfrm>
        </p:spPr>
        <p:txBody>
          <a:bodyPr>
            <a:normAutofit fontScale="90000"/>
          </a:bodyPr>
          <a:lstStyle/>
          <a:p>
            <a:r>
              <a:rPr lang="ro-RO" altLang="en-US" sz="4000" i="1" dirty="0">
                <a:solidFill>
                  <a:schemeClr val="bg1"/>
                </a:solidFill>
                <a:latin typeface="Georgia" panose="02040502050405020303" pitchFamily="18" charset="0"/>
              </a:rPr>
              <a:t>Trebuie să-i cunoști pe oameni interior ca să-i miști exterior. </a:t>
            </a:r>
            <a:endParaRPr lang="es-ES" altLang="en-US" sz="4000" i="1" dirty="0">
              <a:solidFill>
                <a:schemeClr val="bg1"/>
              </a:solidFill>
              <a:latin typeface="Georgia" panose="02040502050405020303" pitchFamily="18" charset="0"/>
            </a:endParaRPr>
          </a:p>
        </p:txBody>
      </p:sp>
      <p:sp>
        <p:nvSpPr>
          <p:cNvPr id="4" name="Rectangle 2"/>
          <p:cNvSpPr txBox="1">
            <a:spLocks noChangeArrowheads="1"/>
          </p:cNvSpPr>
          <p:nvPr/>
        </p:nvSpPr>
        <p:spPr bwMode="auto">
          <a:xfrm>
            <a:off x="1524000" y="2193244"/>
            <a:ext cx="899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Primul subiect pe agenda zilnică a unui lider: </a:t>
            </a:r>
            <a:endParaRPr lang="es-ES" altLang="en-US" sz="3200" b="0" dirty="0">
              <a:solidFill>
                <a:schemeClr val="bg1"/>
              </a:solidFill>
              <a:latin typeface="Georgia" panose="02040502050405020303" pitchFamily="18" charset="0"/>
            </a:endParaRPr>
          </a:p>
        </p:txBody>
      </p:sp>
      <p:sp>
        <p:nvSpPr>
          <p:cNvPr id="5" name="Rectangle 2"/>
          <p:cNvSpPr txBox="1">
            <a:spLocks noChangeArrowheads="1"/>
          </p:cNvSpPr>
          <p:nvPr/>
        </p:nvSpPr>
        <p:spPr bwMode="auto">
          <a:xfrm>
            <a:off x="1524000" y="2673530"/>
            <a:ext cx="1905000" cy="450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algn="ctr"/>
            <a:r>
              <a:rPr lang="ro-RO" altLang="en-US" sz="3200" b="0" dirty="0">
                <a:solidFill>
                  <a:schemeClr val="bg1"/>
                </a:solidFill>
                <a:latin typeface="Georgia" panose="02040502050405020303" pitchFamily="18" charset="0"/>
              </a:rPr>
              <a:t>NU</a:t>
            </a:r>
            <a:endParaRPr lang="es-ES" altLang="en-US" sz="3200" b="0" dirty="0">
              <a:solidFill>
                <a:schemeClr val="bg1"/>
              </a:solidFill>
              <a:latin typeface="Georgia" panose="02040502050405020303" pitchFamily="18" charset="0"/>
            </a:endParaRPr>
          </a:p>
        </p:txBody>
      </p:sp>
      <p:sp>
        <p:nvSpPr>
          <p:cNvPr id="6" name="Rectangle 2"/>
          <p:cNvSpPr txBox="1">
            <a:spLocks noChangeArrowheads="1"/>
          </p:cNvSpPr>
          <p:nvPr/>
        </p:nvSpPr>
        <p:spPr bwMode="auto">
          <a:xfrm>
            <a:off x="1639888" y="3124200"/>
            <a:ext cx="27035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Unde îi duc?</a:t>
            </a:r>
            <a:endParaRPr lang="es-ES" altLang="en-US" sz="3200" b="0" dirty="0">
              <a:solidFill>
                <a:schemeClr val="bg1"/>
              </a:solidFill>
              <a:latin typeface="Georgia" panose="02040502050405020303" pitchFamily="18" charset="0"/>
            </a:endParaRPr>
          </a:p>
        </p:txBody>
      </p:sp>
      <p:sp>
        <p:nvSpPr>
          <p:cNvPr id="7" name="Rectangle 2"/>
          <p:cNvSpPr txBox="1">
            <a:spLocks noChangeArrowheads="1"/>
          </p:cNvSpPr>
          <p:nvPr/>
        </p:nvSpPr>
        <p:spPr bwMode="auto">
          <a:xfrm>
            <a:off x="1676400" y="3886200"/>
            <a:ext cx="8991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Ce vreau să știe ei?</a:t>
            </a:r>
            <a:endParaRPr lang="es-ES" altLang="en-US" sz="3200" b="0" dirty="0">
              <a:solidFill>
                <a:schemeClr val="bg1"/>
              </a:solidFill>
              <a:latin typeface="Georgia" panose="02040502050405020303" pitchFamily="18" charset="0"/>
            </a:endParaRPr>
          </a:p>
        </p:txBody>
      </p:sp>
      <p:sp>
        <p:nvSpPr>
          <p:cNvPr id="8" name="Rectangle 2"/>
          <p:cNvSpPr txBox="1">
            <a:spLocks noChangeArrowheads="1"/>
          </p:cNvSpPr>
          <p:nvPr/>
        </p:nvSpPr>
        <p:spPr bwMode="auto">
          <a:xfrm>
            <a:off x="1676400" y="4648200"/>
            <a:ext cx="396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Ce vreau să facă ei?</a:t>
            </a:r>
            <a:endParaRPr lang="es-ES" altLang="en-US" sz="3200" b="0" dirty="0">
              <a:solidFill>
                <a:schemeClr val="bg1"/>
              </a:solidFill>
              <a:latin typeface="Georgia" panose="02040502050405020303" pitchFamily="18" charset="0"/>
            </a:endParaRPr>
          </a:p>
        </p:txBody>
      </p:sp>
      <p:sp>
        <p:nvSpPr>
          <p:cNvPr id="9" name="Rectangle 2"/>
          <p:cNvSpPr txBox="1">
            <a:spLocks noChangeArrowheads="1"/>
          </p:cNvSpPr>
          <p:nvPr/>
        </p:nvSpPr>
        <p:spPr bwMode="auto">
          <a:xfrm>
            <a:off x="7010400" y="2743200"/>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pPr algn="ctr"/>
            <a:r>
              <a:rPr lang="ro-RO" altLang="en-US" sz="3200" b="0" dirty="0">
                <a:solidFill>
                  <a:schemeClr val="bg1"/>
                </a:solidFill>
                <a:latin typeface="Georgia" panose="02040502050405020303" pitchFamily="18" charset="0"/>
              </a:rPr>
              <a:t>DA</a:t>
            </a:r>
            <a:endParaRPr lang="es-ES" altLang="en-US" sz="3200" b="0" dirty="0">
              <a:solidFill>
                <a:schemeClr val="bg1"/>
              </a:solidFill>
              <a:latin typeface="Georgia" panose="02040502050405020303" pitchFamily="18" charset="0"/>
            </a:endParaRPr>
          </a:p>
        </p:txBody>
      </p:sp>
      <p:sp>
        <p:nvSpPr>
          <p:cNvPr id="10" name="Rectangle 2"/>
          <p:cNvSpPr txBox="1">
            <a:spLocks noChangeArrowheads="1"/>
          </p:cNvSpPr>
          <p:nvPr/>
        </p:nvSpPr>
        <p:spPr bwMode="auto">
          <a:xfrm>
            <a:off x="6324600" y="3124200"/>
            <a:ext cx="4343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a:solidFill>
                  <a:schemeClr val="bg1"/>
                </a:solidFill>
                <a:latin typeface="Georgia" panose="02040502050405020303" pitchFamily="18" charset="0"/>
              </a:rPr>
              <a:t>Unde se află ei acum?</a:t>
            </a:r>
            <a:endParaRPr lang="es-ES" altLang="en-US" sz="3200" b="0">
              <a:solidFill>
                <a:schemeClr val="bg1"/>
              </a:solidFill>
              <a:latin typeface="Georgia" panose="02040502050405020303" pitchFamily="18" charset="0"/>
            </a:endParaRPr>
          </a:p>
        </p:txBody>
      </p:sp>
      <p:sp>
        <p:nvSpPr>
          <p:cNvPr id="11" name="Rectangle 2"/>
          <p:cNvSpPr txBox="1">
            <a:spLocks noChangeArrowheads="1"/>
          </p:cNvSpPr>
          <p:nvPr/>
        </p:nvSpPr>
        <p:spPr bwMode="auto">
          <a:xfrm>
            <a:off x="6324600" y="3886200"/>
            <a:ext cx="4343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Cum să-i găsesc?</a:t>
            </a:r>
            <a:endParaRPr lang="es-ES" altLang="en-US" sz="3200" b="0" dirty="0">
              <a:solidFill>
                <a:schemeClr val="bg1"/>
              </a:solidFill>
              <a:latin typeface="Georgia" panose="02040502050405020303" pitchFamily="18" charset="0"/>
            </a:endParaRPr>
          </a:p>
        </p:txBody>
      </p:sp>
      <p:sp>
        <p:nvSpPr>
          <p:cNvPr id="12" name="Rectangle 2"/>
          <p:cNvSpPr txBox="1">
            <a:spLocks noChangeArrowheads="1"/>
          </p:cNvSpPr>
          <p:nvPr/>
        </p:nvSpPr>
        <p:spPr bwMode="auto">
          <a:xfrm>
            <a:off x="6324600" y="4648200"/>
            <a:ext cx="4343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Cum aș putea să-i ascult?</a:t>
            </a:r>
            <a:endParaRPr lang="es-ES" altLang="en-US" sz="3200" b="0" dirty="0">
              <a:solidFill>
                <a:schemeClr val="bg1"/>
              </a:solidFill>
              <a:latin typeface="Georgia" panose="02040502050405020303" pitchFamily="18" charset="0"/>
            </a:endParaRPr>
          </a:p>
        </p:txBody>
      </p:sp>
      <p:sp>
        <p:nvSpPr>
          <p:cNvPr id="13" name="Rectangle 2"/>
          <p:cNvSpPr txBox="1">
            <a:spLocks noChangeArrowheads="1"/>
          </p:cNvSpPr>
          <p:nvPr/>
        </p:nvSpPr>
        <p:spPr bwMode="auto">
          <a:xfrm>
            <a:off x="2667000" y="5715000"/>
            <a:ext cx="6629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5400" b="1">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5400" b="1">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5400" b="1">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5400" b="1">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5400" b="1">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5400" b="1">
                <a:solidFill>
                  <a:schemeClr val="tx1"/>
                </a:solidFill>
                <a:latin typeface="Times New Roman" panose="02020603050405020304" pitchFamily="18" charset="0"/>
                <a:ea typeface="MS PGothic" panose="020B0600070205080204" pitchFamily="34" charset="-128"/>
              </a:defRPr>
            </a:lvl9pPr>
          </a:lstStyle>
          <a:p>
            <a:r>
              <a:rPr lang="ro-RO" altLang="en-US" sz="3200" b="0" dirty="0">
                <a:solidFill>
                  <a:schemeClr val="bg1"/>
                </a:solidFill>
                <a:latin typeface="Georgia" panose="02040502050405020303" pitchFamily="18" charset="0"/>
              </a:rPr>
              <a:t>Cum să stabilesc relații cu ei?</a:t>
            </a:r>
            <a:endParaRPr lang="es-ES" altLang="en-US" sz="3200" b="0" dirty="0">
              <a:solidFill>
                <a:schemeClr val="bg1"/>
              </a:solidFill>
              <a:latin typeface="Georgia" panose="02040502050405020303" pitchFamily="18" charset="0"/>
            </a:endParaRPr>
          </a:p>
        </p:txBody>
      </p:sp>
    </p:spTree>
    <p:extLst>
      <p:ext uri="{BB962C8B-B14F-4D97-AF65-F5344CB8AC3E}">
        <p14:creationId xmlns:p14="http://schemas.microsoft.com/office/powerpoint/2010/main" val="18824797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diamond(in)">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20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amond(in)">
                                      <p:cBhvr>
                                        <p:cTn id="27" dur="20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amond(in)">
                                      <p:cBhvr>
                                        <p:cTn id="32" dur="20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amond(in)">
                                      <p:cBhvr>
                                        <p:cTn id="37" dur="20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amond(in)">
                                      <p:cBhvr>
                                        <p:cTn id="42" dur="2000"/>
                                        <p:tgtEl>
                                          <p:spTgt spid="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amond(in)">
                                      <p:cBhvr>
                                        <p:cTn id="47" dur="2000"/>
                                        <p:tgtEl>
                                          <p:spTgt spid="1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diamond(in)">
                                      <p:cBhvr>
                                        <p:cTn id="52" dur="2000"/>
                                        <p:tgtEl>
                                          <p:spTgt spid="1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diamond(in)">
                                      <p:cBhvr>
                                        <p:cTn id="5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4" grpId="0"/>
      <p:bldP spid="5" grpId="0"/>
      <p:bldP spid="6" grpId="0"/>
      <p:bldP spid="7" grpId="0"/>
      <p:bldP spid="8" grpId="0"/>
      <p:bldP spid="9" grpId="0"/>
      <p:bldP spid="10" grpId="0"/>
      <p:bldP spid="11" grpId="0"/>
      <p:bldP spid="12" grpId="0"/>
      <p:bldP spid="13" grpId="0"/>
    </p:bldLst>
  </p:timing>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24</TotalTime>
  <Words>737</Words>
  <Application>Microsoft Office PowerPoint</Application>
  <PresentationFormat>Ecran lat</PresentationFormat>
  <Paragraphs>75</Paragraphs>
  <Slides>11</Slides>
  <Notes>11</Notes>
  <HiddenSlides>0</HiddenSlides>
  <MMClips>0</MMClips>
  <ScaleCrop>false</ScaleCrop>
  <HeadingPairs>
    <vt:vector size="6" baseType="variant">
      <vt:variant>
        <vt:lpstr>Fonturi utilizate</vt:lpstr>
      </vt:variant>
      <vt:variant>
        <vt:i4>7</vt:i4>
      </vt:variant>
      <vt:variant>
        <vt:lpstr>Temă</vt:lpstr>
      </vt:variant>
      <vt:variant>
        <vt:i4>1</vt:i4>
      </vt:variant>
      <vt:variant>
        <vt:lpstr>Titluri diapozitive</vt:lpstr>
      </vt:variant>
      <vt:variant>
        <vt:i4>11</vt:i4>
      </vt:variant>
    </vt:vector>
  </HeadingPairs>
  <TitlesOfParts>
    <vt:vector size="19" baseType="lpstr">
      <vt:lpstr>MS PGothic</vt:lpstr>
      <vt:lpstr>Arial</vt:lpstr>
      <vt:lpstr>Calibri</vt:lpstr>
      <vt:lpstr>Century Gothic</vt:lpstr>
      <vt:lpstr>Georgia</vt:lpstr>
      <vt:lpstr>Times New Roman</vt:lpstr>
      <vt:lpstr>Wingdings 3</vt:lpstr>
      <vt:lpstr>Sector</vt:lpstr>
      <vt:lpstr>LEGILE SUPREME ALE LEADERSHIPULUI </vt:lpstr>
      <vt:lpstr>LEGEA INFLUENȚEI</vt:lpstr>
      <vt:lpstr>Liderii mai întâi ating sufletul înainte de a cere o mână.                                               </vt:lpstr>
      <vt:lpstr>„Cui îi voi adăuga valoare astăzi?”</vt:lpstr>
      <vt:lpstr>Șapte factori ai leadershipului</vt:lpstr>
      <vt:lpstr>1. CARACTERUL</vt:lpstr>
      <vt:lpstr>4. INTUIȚIA</vt:lpstr>
      <vt:lpstr>Cum ne putem ridica pragul leadershipului?</vt:lpstr>
      <vt:lpstr>Trebuie să-i cunoști pe oameni interior ca să-i miști exterior. </vt:lpstr>
      <vt:lpstr>1. Stabilește o legătură cu tine însuți.</vt:lpstr>
      <vt:lpstr>5. Mergeți cu ei.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LEGILE SUPREME ALE LEADERSHIPULUI</dc:title>
  <dc:creator>User</dc:creator>
  <cp:lastModifiedBy>User</cp:lastModifiedBy>
  <cp:revision>4</cp:revision>
  <dcterms:created xsi:type="dcterms:W3CDTF">2019-07-21T14:05:33Z</dcterms:created>
  <dcterms:modified xsi:type="dcterms:W3CDTF">2019-07-21T14:30:13Z</dcterms:modified>
</cp:coreProperties>
</file>