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83" r:id="rId3"/>
    <p:sldId id="284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94" r:id="rId12"/>
    <p:sldId id="295" r:id="rId13"/>
    <p:sldId id="296" r:id="rId14"/>
    <p:sldId id="297" r:id="rId15"/>
    <p:sldId id="298" r:id="rId16"/>
    <p:sldId id="299" r:id="rId17"/>
    <p:sldId id="300" r:id="rId18"/>
  </p:sldIdLst>
  <p:sldSz cx="9144000" cy="6858000" type="screen4x3"/>
  <p:notesSz cx="9942513" cy="676116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83" d="100"/>
          <a:sy n="83" d="100"/>
        </p:scale>
        <p:origin x="1459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96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365" y="0"/>
            <a:ext cx="4308422" cy="3396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7BB7F-B096-43F7-9137-5A4BBB617CEE}" type="datetimeFigureOut">
              <a:rPr lang="ro-RO" smtClean="0"/>
              <a:t>10.12.2018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49638" y="844550"/>
            <a:ext cx="3043237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53811"/>
            <a:ext cx="7954010" cy="266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21541"/>
            <a:ext cx="4308422" cy="339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365" y="6421541"/>
            <a:ext cx="4308422" cy="339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93179-EADB-4863-92E9-BF277811EA9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802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68" Type="http://schemas.openxmlformats.org/officeDocument/2006/relationships/image" Target="../media/image67.png"/><Relationship Id="rId7" Type="http://schemas.openxmlformats.org/officeDocument/2006/relationships/image" Target="../media/image6.png"/><Relationship Id="rId71" Type="http://schemas.openxmlformats.org/officeDocument/2006/relationships/image" Target="../media/image70.pn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66" Type="http://schemas.openxmlformats.org/officeDocument/2006/relationships/image" Target="../media/image65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61" Type="http://schemas.openxmlformats.org/officeDocument/2006/relationships/image" Target="../media/image60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69" Type="http://schemas.openxmlformats.org/officeDocument/2006/relationships/image" Target="../media/image68.png"/><Relationship Id="rId8" Type="http://schemas.openxmlformats.org/officeDocument/2006/relationships/image" Target="../media/image7.jpg"/><Relationship Id="rId51" Type="http://schemas.openxmlformats.org/officeDocument/2006/relationships/image" Target="../media/image50.png"/><Relationship Id="rId72" Type="http://schemas.openxmlformats.org/officeDocument/2006/relationships/image" Target="../media/image71.jp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jpg"/><Relationship Id="rId59" Type="http://schemas.openxmlformats.org/officeDocument/2006/relationships/image" Target="../media/image58.png"/><Relationship Id="rId67" Type="http://schemas.openxmlformats.org/officeDocument/2006/relationships/image" Target="../media/image66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70" Type="http://schemas.openxmlformats.org/officeDocument/2006/relationships/image" Target="../media/image6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84475" y="671829"/>
            <a:ext cx="357504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36DE-77D3-4022-AF84-8AABD6DD9777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4C76-00EC-4CDF-BA79-E17F76ABDC1C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FABF-E28E-4B6C-B922-2461F9717393}" type="datetime1">
              <a:rPr lang="en-US" smtClean="0"/>
              <a:t>12/10/2018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2980B-1DB5-4754-9426-7CCC5727CE87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771640" y="5689600"/>
            <a:ext cx="101600" cy="33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791959" y="5572759"/>
            <a:ext cx="60959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771640" y="5689600"/>
            <a:ext cx="101600" cy="330200"/>
          </a:xfrm>
          <a:custGeom>
            <a:avLst/>
            <a:gdLst/>
            <a:ahLst/>
            <a:cxnLst/>
            <a:rect l="l" t="t" r="r" b="b"/>
            <a:pathLst>
              <a:path w="101600" h="330200">
                <a:moveTo>
                  <a:pt x="101600" y="191769"/>
                </a:moveTo>
                <a:lnTo>
                  <a:pt x="101600" y="207009"/>
                </a:lnTo>
                <a:lnTo>
                  <a:pt x="101600" y="214630"/>
                </a:lnTo>
                <a:lnTo>
                  <a:pt x="101600" y="220980"/>
                </a:lnTo>
                <a:lnTo>
                  <a:pt x="100329" y="228600"/>
                </a:lnTo>
                <a:lnTo>
                  <a:pt x="100329" y="234950"/>
                </a:lnTo>
                <a:lnTo>
                  <a:pt x="99059" y="242569"/>
                </a:lnTo>
                <a:lnTo>
                  <a:pt x="99059" y="248919"/>
                </a:lnTo>
                <a:lnTo>
                  <a:pt x="97789" y="255269"/>
                </a:lnTo>
                <a:lnTo>
                  <a:pt x="96519" y="261619"/>
                </a:lnTo>
                <a:lnTo>
                  <a:pt x="95250" y="266700"/>
                </a:lnTo>
                <a:lnTo>
                  <a:pt x="93979" y="271780"/>
                </a:lnTo>
                <a:lnTo>
                  <a:pt x="92709" y="278130"/>
                </a:lnTo>
                <a:lnTo>
                  <a:pt x="91439" y="283209"/>
                </a:lnTo>
                <a:lnTo>
                  <a:pt x="90169" y="288290"/>
                </a:lnTo>
                <a:lnTo>
                  <a:pt x="87629" y="293369"/>
                </a:lnTo>
                <a:lnTo>
                  <a:pt x="86359" y="298450"/>
                </a:lnTo>
                <a:lnTo>
                  <a:pt x="85089" y="302259"/>
                </a:lnTo>
                <a:lnTo>
                  <a:pt x="82550" y="307340"/>
                </a:lnTo>
                <a:lnTo>
                  <a:pt x="81279" y="311150"/>
                </a:lnTo>
                <a:lnTo>
                  <a:pt x="78739" y="312419"/>
                </a:lnTo>
                <a:lnTo>
                  <a:pt x="76200" y="316230"/>
                </a:lnTo>
                <a:lnTo>
                  <a:pt x="72389" y="321309"/>
                </a:lnTo>
                <a:lnTo>
                  <a:pt x="67309" y="325119"/>
                </a:lnTo>
                <a:lnTo>
                  <a:pt x="62229" y="327659"/>
                </a:lnTo>
                <a:lnTo>
                  <a:pt x="55879" y="330200"/>
                </a:lnTo>
                <a:lnTo>
                  <a:pt x="50800" y="330200"/>
                </a:lnTo>
                <a:lnTo>
                  <a:pt x="44450" y="330200"/>
                </a:lnTo>
                <a:lnTo>
                  <a:pt x="39369" y="327659"/>
                </a:lnTo>
                <a:lnTo>
                  <a:pt x="34289" y="325119"/>
                </a:lnTo>
                <a:lnTo>
                  <a:pt x="29209" y="321309"/>
                </a:lnTo>
                <a:lnTo>
                  <a:pt x="25400" y="314959"/>
                </a:lnTo>
                <a:lnTo>
                  <a:pt x="20319" y="308609"/>
                </a:lnTo>
                <a:lnTo>
                  <a:pt x="16509" y="302259"/>
                </a:lnTo>
                <a:lnTo>
                  <a:pt x="12700" y="293369"/>
                </a:lnTo>
                <a:lnTo>
                  <a:pt x="11429" y="288290"/>
                </a:lnTo>
                <a:lnTo>
                  <a:pt x="10159" y="283209"/>
                </a:lnTo>
                <a:lnTo>
                  <a:pt x="8889" y="278130"/>
                </a:lnTo>
                <a:lnTo>
                  <a:pt x="7619" y="273050"/>
                </a:lnTo>
                <a:lnTo>
                  <a:pt x="6350" y="266700"/>
                </a:lnTo>
                <a:lnTo>
                  <a:pt x="5079" y="261619"/>
                </a:lnTo>
                <a:lnTo>
                  <a:pt x="3809" y="255269"/>
                </a:lnTo>
                <a:lnTo>
                  <a:pt x="3809" y="248919"/>
                </a:lnTo>
                <a:lnTo>
                  <a:pt x="2539" y="242569"/>
                </a:lnTo>
                <a:lnTo>
                  <a:pt x="2539" y="236219"/>
                </a:lnTo>
                <a:lnTo>
                  <a:pt x="1269" y="228600"/>
                </a:lnTo>
                <a:lnTo>
                  <a:pt x="1269" y="220980"/>
                </a:lnTo>
                <a:lnTo>
                  <a:pt x="1269" y="207009"/>
                </a:lnTo>
                <a:lnTo>
                  <a:pt x="0" y="191769"/>
                </a:lnTo>
                <a:lnTo>
                  <a:pt x="0" y="0"/>
                </a:lnTo>
                <a:lnTo>
                  <a:pt x="36829" y="0"/>
                </a:lnTo>
                <a:lnTo>
                  <a:pt x="36829" y="173990"/>
                </a:lnTo>
                <a:lnTo>
                  <a:pt x="36829" y="180340"/>
                </a:lnTo>
                <a:lnTo>
                  <a:pt x="36829" y="186690"/>
                </a:lnTo>
                <a:lnTo>
                  <a:pt x="36829" y="193040"/>
                </a:lnTo>
                <a:lnTo>
                  <a:pt x="38100" y="199390"/>
                </a:lnTo>
                <a:lnTo>
                  <a:pt x="38100" y="205740"/>
                </a:lnTo>
                <a:lnTo>
                  <a:pt x="39369" y="210819"/>
                </a:lnTo>
                <a:lnTo>
                  <a:pt x="39369" y="214630"/>
                </a:lnTo>
                <a:lnTo>
                  <a:pt x="40639" y="219709"/>
                </a:lnTo>
                <a:lnTo>
                  <a:pt x="41909" y="220980"/>
                </a:lnTo>
                <a:lnTo>
                  <a:pt x="41909" y="224790"/>
                </a:lnTo>
                <a:lnTo>
                  <a:pt x="49529" y="233680"/>
                </a:lnTo>
                <a:lnTo>
                  <a:pt x="50800" y="233680"/>
                </a:lnTo>
                <a:lnTo>
                  <a:pt x="52069" y="233680"/>
                </a:lnTo>
                <a:lnTo>
                  <a:pt x="54609" y="232409"/>
                </a:lnTo>
                <a:lnTo>
                  <a:pt x="55879" y="231140"/>
                </a:lnTo>
                <a:lnTo>
                  <a:pt x="57150" y="229869"/>
                </a:lnTo>
                <a:lnTo>
                  <a:pt x="57150" y="228600"/>
                </a:lnTo>
                <a:lnTo>
                  <a:pt x="58419" y="228600"/>
                </a:lnTo>
                <a:lnTo>
                  <a:pt x="58419" y="227330"/>
                </a:lnTo>
                <a:lnTo>
                  <a:pt x="59689" y="226059"/>
                </a:lnTo>
                <a:lnTo>
                  <a:pt x="59689" y="224790"/>
                </a:lnTo>
                <a:lnTo>
                  <a:pt x="60959" y="223519"/>
                </a:lnTo>
                <a:lnTo>
                  <a:pt x="60959" y="220980"/>
                </a:lnTo>
                <a:lnTo>
                  <a:pt x="62229" y="219709"/>
                </a:lnTo>
                <a:lnTo>
                  <a:pt x="62229" y="217169"/>
                </a:lnTo>
                <a:lnTo>
                  <a:pt x="63500" y="214630"/>
                </a:lnTo>
                <a:lnTo>
                  <a:pt x="63500" y="213359"/>
                </a:lnTo>
                <a:lnTo>
                  <a:pt x="63500" y="210819"/>
                </a:lnTo>
                <a:lnTo>
                  <a:pt x="63500" y="208280"/>
                </a:lnTo>
                <a:lnTo>
                  <a:pt x="64769" y="201930"/>
                </a:lnTo>
                <a:lnTo>
                  <a:pt x="64769" y="0"/>
                </a:lnTo>
                <a:lnTo>
                  <a:pt x="101600" y="0"/>
                </a:lnTo>
                <a:lnTo>
                  <a:pt x="101600" y="19176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791959" y="5571490"/>
            <a:ext cx="24130" cy="77470"/>
          </a:xfrm>
          <a:custGeom>
            <a:avLst/>
            <a:gdLst/>
            <a:ahLst/>
            <a:cxnLst/>
            <a:rect l="l" t="t" r="r" b="b"/>
            <a:pathLst>
              <a:path w="24129" h="77470">
                <a:moveTo>
                  <a:pt x="0" y="0"/>
                </a:moveTo>
                <a:lnTo>
                  <a:pt x="24130" y="0"/>
                </a:lnTo>
                <a:lnTo>
                  <a:pt x="24130" y="77470"/>
                </a:lnTo>
                <a:lnTo>
                  <a:pt x="0" y="7747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830059" y="5571490"/>
            <a:ext cx="24130" cy="77470"/>
          </a:xfrm>
          <a:custGeom>
            <a:avLst/>
            <a:gdLst/>
            <a:ahLst/>
            <a:cxnLst/>
            <a:rect l="l" t="t" r="r" b="b"/>
            <a:pathLst>
              <a:path w="24129" h="77470">
                <a:moveTo>
                  <a:pt x="0" y="0"/>
                </a:moveTo>
                <a:lnTo>
                  <a:pt x="24130" y="0"/>
                </a:lnTo>
                <a:lnTo>
                  <a:pt x="24130" y="77470"/>
                </a:lnTo>
                <a:lnTo>
                  <a:pt x="0" y="7747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563369" y="5566409"/>
            <a:ext cx="127000" cy="4533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63369" y="5565140"/>
            <a:ext cx="127000" cy="454659"/>
          </a:xfrm>
          <a:custGeom>
            <a:avLst/>
            <a:gdLst/>
            <a:ahLst/>
            <a:cxnLst/>
            <a:rect l="l" t="t" r="r" b="b"/>
            <a:pathLst>
              <a:path w="127000" h="454660">
                <a:moveTo>
                  <a:pt x="86360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7000" y="287020"/>
                </a:lnTo>
                <a:lnTo>
                  <a:pt x="127000" y="295910"/>
                </a:lnTo>
                <a:lnTo>
                  <a:pt x="127000" y="304800"/>
                </a:lnTo>
                <a:lnTo>
                  <a:pt x="125730" y="313690"/>
                </a:lnTo>
                <a:lnTo>
                  <a:pt x="125730" y="323850"/>
                </a:lnTo>
                <a:lnTo>
                  <a:pt x="124460" y="332740"/>
                </a:lnTo>
                <a:lnTo>
                  <a:pt x="123190" y="341630"/>
                </a:lnTo>
                <a:lnTo>
                  <a:pt x="123190" y="349250"/>
                </a:lnTo>
                <a:lnTo>
                  <a:pt x="121919" y="358140"/>
                </a:lnTo>
                <a:lnTo>
                  <a:pt x="120650" y="365760"/>
                </a:lnTo>
                <a:lnTo>
                  <a:pt x="119380" y="374650"/>
                </a:lnTo>
                <a:lnTo>
                  <a:pt x="116840" y="382270"/>
                </a:lnTo>
                <a:lnTo>
                  <a:pt x="115569" y="389890"/>
                </a:lnTo>
                <a:lnTo>
                  <a:pt x="114300" y="396240"/>
                </a:lnTo>
                <a:lnTo>
                  <a:pt x="113030" y="402590"/>
                </a:lnTo>
                <a:lnTo>
                  <a:pt x="110490" y="408940"/>
                </a:lnTo>
                <a:lnTo>
                  <a:pt x="107950" y="415290"/>
                </a:lnTo>
                <a:lnTo>
                  <a:pt x="106680" y="420370"/>
                </a:lnTo>
                <a:lnTo>
                  <a:pt x="104140" y="425450"/>
                </a:lnTo>
                <a:lnTo>
                  <a:pt x="102869" y="430530"/>
                </a:lnTo>
                <a:lnTo>
                  <a:pt x="100330" y="433070"/>
                </a:lnTo>
                <a:lnTo>
                  <a:pt x="97790" y="436880"/>
                </a:lnTo>
                <a:lnTo>
                  <a:pt x="95250" y="439420"/>
                </a:lnTo>
                <a:lnTo>
                  <a:pt x="92710" y="443230"/>
                </a:lnTo>
                <a:lnTo>
                  <a:pt x="90169" y="445770"/>
                </a:lnTo>
                <a:lnTo>
                  <a:pt x="86360" y="448310"/>
                </a:lnTo>
                <a:lnTo>
                  <a:pt x="82550" y="450850"/>
                </a:lnTo>
                <a:lnTo>
                  <a:pt x="78740" y="452120"/>
                </a:lnTo>
                <a:lnTo>
                  <a:pt x="74930" y="453390"/>
                </a:lnTo>
                <a:lnTo>
                  <a:pt x="71119" y="454660"/>
                </a:lnTo>
                <a:lnTo>
                  <a:pt x="67310" y="454660"/>
                </a:lnTo>
                <a:lnTo>
                  <a:pt x="62230" y="454660"/>
                </a:lnTo>
                <a:lnTo>
                  <a:pt x="57150" y="453390"/>
                </a:lnTo>
                <a:lnTo>
                  <a:pt x="52070" y="452120"/>
                </a:lnTo>
                <a:lnTo>
                  <a:pt x="45720" y="449580"/>
                </a:lnTo>
                <a:lnTo>
                  <a:pt x="43180" y="448310"/>
                </a:lnTo>
                <a:lnTo>
                  <a:pt x="40640" y="447040"/>
                </a:lnTo>
                <a:lnTo>
                  <a:pt x="38100" y="445770"/>
                </a:lnTo>
                <a:lnTo>
                  <a:pt x="35560" y="443230"/>
                </a:lnTo>
                <a:lnTo>
                  <a:pt x="33020" y="440690"/>
                </a:lnTo>
                <a:lnTo>
                  <a:pt x="30480" y="438150"/>
                </a:lnTo>
                <a:lnTo>
                  <a:pt x="29210" y="435610"/>
                </a:lnTo>
                <a:lnTo>
                  <a:pt x="26670" y="433070"/>
                </a:lnTo>
                <a:lnTo>
                  <a:pt x="25400" y="429260"/>
                </a:lnTo>
                <a:lnTo>
                  <a:pt x="24130" y="425450"/>
                </a:lnTo>
                <a:lnTo>
                  <a:pt x="21590" y="420370"/>
                </a:lnTo>
                <a:lnTo>
                  <a:pt x="20320" y="415290"/>
                </a:lnTo>
                <a:lnTo>
                  <a:pt x="17780" y="410210"/>
                </a:lnTo>
                <a:lnTo>
                  <a:pt x="16510" y="405130"/>
                </a:lnTo>
                <a:lnTo>
                  <a:pt x="15240" y="398780"/>
                </a:lnTo>
                <a:lnTo>
                  <a:pt x="13970" y="392430"/>
                </a:lnTo>
                <a:lnTo>
                  <a:pt x="10160" y="381000"/>
                </a:lnTo>
                <a:lnTo>
                  <a:pt x="8890" y="374650"/>
                </a:lnTo>
                <a:lnTo>
                  <a:pt x="7620" y="368300"/>
                </a:lnTo>
                <a:lnTo>
                  <a:pt x="6350" y="360680"/>
                </a:lnTo>
                <a:lnTo>
                  <a:pt x="6350" y="354330"/>
                </a:lnTo>
                <a:lnTo>
                  <a:pt x="5080" y="347980"/>
                </a:lnTo>
                <a:lnTo>
                  <a:pt x="3810" y="342900"/>
                </a:lnTo>
                <a:lnTo>
                  <a:pt x="2540" y="321310"/>
                </a:lnTo>
                <a:lnTo>
                  <a:pt x="1270" y="302260"/>
                </a:lnTo>
                <a:lnTo>
                  <a:pt x="1270" y="293370"/>
                </a:lnTo>
                <a:lnTo>
                  <a:pt x="127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1910" y="0"/>
                </a:lnTo>
                <a:lnTo>
                  <a:pt x="41910" y="273050"/>
                </a:lnTo>
                <a:lnTo>
                  <a:pt x="41910" y="281940"/>
                </a:lnTo>
                <a:lnTo>
                  <a:pt x="41910" y="290830"/>
                </a:lnTo>
                <a:lnTo>
                  <a:pt x="41910" y="298450"/>
                </a:lnTo>
                <a:lnTo>
                  <a:pt x="43180" y="304800"/>
                </a:lnTo>
                <a:lnTo>
                  <a:pt x="43180" y="308610"/>
                </a:lnTo>
                <a:lnTo>
                  <a:pt x="43180" y="312420"/>
                </a:lnTo>
                <a:lnTo>
                  <a:pt x="44450" y="314960"/>
                </a:lnTo>
                <a:lnTo>
                  <a:pt x="44450" y="318770"/>
                </a:lnTo>
                <a:lnTo>
                  <a:pt x="45720" y="321310"/>
                </a:lnTo>
                <a:lnTo>
                  <a:pt x="45720" y="325120"/>
                </a:lnTo>
                <a:lnTo>
                  <a:pt x="46990" y="327660"/>
                </a:lnTo>
                <a:lnTo>
                  <a:pt x="46990" y="330200"/>
                </a:lnTo>
                <a:lnTo>
                  <a:pt x="48260" y="332740"/>
                </a:lnTo>
                <a:lnTo>
                  <a:pt x="48260" y="335280"/>
                </a:lnTo>
                <a:lnTo>
                  <a:pt x="49530" y="337820"/>
                </a:lnTo>
                <a:lnTo>
                  <a:pt x="50800" y="339090"/>
                </a:lnTo>
                <a:lnTo>
                  <a:pt x="52070" y="341630"/>
                </a:lnTo>
                <a:lnTo>
                  <a:pt x="52070" y="342900"/>
                </a:lnTo>
                <a:lnTo>
                  <a:pt x="53340" y="344170"/>
                </a:lnTo>
                <a:lnTo>
                  <a:pt x="54610" y="345440"/>
                </a:lnTo>
                <a:lnTo>
                  <a:pt x="57150" y="347980"/>
                </a:lnTo>
                <a:lnTo>
                  <a:pt x="59690" y="349250"/>
                </a:lnTo>
                <a:lnTo>
                  <a:pt x="62230" y="350520"/>
                </a:lnTo>
                <a:lnTo>
                  <a:pt x="64769" y="350520"/>
                </a:lnTo>
                <a:lnTo>
                  <a:pt x="67310" y="350520"/>
                </a:lnTo>
                <a:lnTo>
                  <a:pt x="69850" y="349250"/>
                </a:lnTo>
                <a:lnTo>
                  <a:pt x="71119" y="347980"/>
                </a:lnTo>
                <a:lnTo>
                  <a:pt x="73660" y="345440"/>
                </a:lnTo>
                <a:lnTo>
                  <a:pt x="73660" y="344170"/>
                </a:lnTo>
                <a:lnTo>
                  <a:pt x="74930" y="342900"/>
                </a:lnTo>
                <a:lnTo>
                  <a:pt x="76200" y="341630"/>
                </a:lnTo>
                <a:lnTo>
                  <a:pt x="77469" y="339090"/>
                </a:lnTo>
                <a:lnTo>
                  <a:pt x="77469" y="337820"/>
                </a:lnTo>
                <a:lnTo>
                  <a:pt x="78740" y="335280"/>
                </a:lnTo>
                <a:lnTo>
                  <a:pt x="80010" y="332740"/>
                </a:lnTo>
                <a:lnTo>
                  <a:pt x="80010" y="330200"/>
                </a:lnTo>
                <a:lnTo>
                  <a:pt x="81280" y="327660"/>
                </a:lnTo>
                <a:lnTo>
                  <a:pt x="82550" y="325120"/>
                </a:lnTo>
                <a:lnTo>
                  <a:pt x="82550" y="321310"/>
                </a:lnTo>
                <a:lnTo>
                  <a:pt x="83819" y="318770"/>
                </a:lnTo>
                <a:lnTo>
                  <a:pt x="83819" y="314960"/>
                </a:lnTo>
                <a:lnTo>
                  <a:pt x="83819" y="312420"/>
                </a:lnTo>
                <a:lnTo>
                  <a:pt x="85090" y="308610"/>
                </a:lnTo>
                <a:lnTo>
                  <a:pt x="85090" y="304800"/>
                </a:lnTo>
                <a:lnTo>
                  <a:pt x="86360" y="302260"/>
                </a:lnTo>
                <a:lnTo>
                  <a:pt x="86360" y="298450"/>
                </a:lnTo>
                <a:lnTo>
                  <a:pt x="86360" y="29083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709420" y="5567679"/>
            <a:ext cx="123190" cy="4457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709420" y="5566409"/>
            <a:ext cx="123189" cy="447040"/>
          </a:xfrm>
          <a:custGeom>
            <a:avLst/>
            <a:gdLst/>
            <a:ahLst/>
            <a:cxnLst/>
            <a:rect l="l" t="t" r="r" b="b"/>
            <a:pathLst>
              <a:path w="123189" h="447039">
                <a:moveTo>
                  <a:pt x="0" y="0"/>
                </a:moveTo>
                <a:lnTo>
                  <a:pt x="123190" y="0"/>
                </a:lnTo>
                <a:lnTo>
                  <a:pt x="123190" y="110489"/>
                </a:lnTo>
                <a:lnTo>
                  <a:pt x="82550" y="110489"/>
                </a:lnTo>
                <a:lnTo>
                  <a:pt x="82550" y="447039"/>
                </a:lnTo>
                <a:lnTo>
                  <a:pt x="40640" y="447039"/>
                </a:lnTo>
                <a:lnTo>
                  <a:pt x="4064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854200" y="5567679"/>
            <a:ext cx="39369" cy="444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852929" y="5565140"/>
            <a:ext cx="4191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09" y="0"/>
                </a:lnTo>
                <a:lnTo>
                  <a:pt x="419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924050" y="5566409"/>
            <a:ext cx="104139" cy="4457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924050" y="5565140"/>
            <a:ext cx="104139" cy="447040"/>
          </a:xfrm>
          <a:custGeom>
            <a:avLst/>
            <a:gdLst/>
            <a:ahLst/>
            <a:cxnLst/>
            <a:rect l="l" t="t" r="r" b="b"/>
            <a:pathLst>
              <a:path w="104139" h="447039">
                <a:moveTo>
                  <a:pt x="0" y="0"/>
                </a:moveTo>
                <a:lnTo>
                  <a:pt x="40639" y="0"/>
                </a:lnTo>
                <a:lnTo>
                  <a:pt x="40639" y="337820"/>
                </a:lnTo>
                <a:lnTo>
                  <a:pt x="104139" y="337820"/>
                </a:lnTo>
                <a:lnTo>
                  <a:pt x="1041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048510" y="5567679"/>
            <a:ext cx="40639" cy="444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048510" y="5565140"/>
            <a:ext cx="4191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09" y="0"/>
                </a:lnTo>
                <a:lnTo>
                  <a:pt x="419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108200" y="5566409"/>
            <a:ext cx="125730" cy="4457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108200" y="5565140"/>
            <a:ext cx="125730" cy="447040"/>
          </a:xfrm>
          <a:custGeom>
            <a:avLst/>
            <a:gdLst/>
            <a:ahLst/>
            <a:cxnLst/>
            <a:rect l="l" t="t" r="r" b="b"/>
            <a:pathLst>
              <a:path w="125730" h="447039">
                <a:moveTo>
                  <a:pt x="7619" y="0"/>
                </a:moveTo>
                <a:lnTo>
                  <a:pt x="123189" y="0"/>
                </a:lnTo>
                <a:lnTo>
                  <a:pt x="123189" y="88900"/>
                </a:lnTo>
                <a:lnTo>
                  <a:pt x="49530" y="350520"/>
                </a:lnTo>
                <a:lnTo>
                  <a:pt x="125730" y="350520"/>
                </a:lnTo>
                <a:lnTo>
                  <a:pt x="125730" y="447040"/>
                </a:lnTo>
                <a:lnTo>
                  <a:pt x="0" y="447040"/>
                </a:lnTo>
                <a:lnTo>
                  <a:pt x="0" y="354330"/>
                </a:lnTo>
                <a:lnTo>
                  <a:pt x="73660" y="95250"/>
                </a:lnTo>
                <a:lnTo>
                  <a:pt x="7619" y="95250"/>
                </a:lnTo>
                <a:lnTo>
                  <a:pt x="761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239010" y="5566409"/>
            <a:ext cx="143509" cy="4457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239010" y="5565140"/>
            <a:ext cx="144780" cy="447040"/>
          </a:xfrm>
          <a:custGeom>
            <a:avLst/>
            <a:gdLst/>
            <a:ahLst/>
            <a:cxnLst/>
            <a:rect l="l" t="t" r="r" b="b"/>
            <a:pathLst>
              <a:path w="144780" h="447039">
                <a:moveTo>
                  <a:pt x="95250" y="373380"/>
                </a:moveTo>
                <a:lnTo>
                  <a:pt x="48259" y="373380"/>
                </a:lnTo>
                <a:lnTo>
                  <a:pt x="41909" y="447040"/>
                </a:lnTo>
                <a:lnTo>
                  <a:pt x="0" y="447040"/>
                </a:lnTo>
                <a:lnTo>
                  <a:pt x="49529" y="0"/>
                </a:lnTo>
                <a:lnTo>
                  <a:pt x="93979" y="0"/>
                </a:lnTo>
                <a:lnTo>
                  <a:pt x="144779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296160" y="5681979"/>
            <a:ext cx="29209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09" y="160020"/>
                </a:moveTo>
                <a:lnTo>
                  <a:pt x="13969" y="0"/>
                </a:lnTo>
                <a:lnTo>
                  <a:pt x="0" y="160020"/>
                </a:lnTo>
                <a:lnTo>
                  <a:pt x="2920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396489" y="5566409"/>
            <a:ext cx="130810" cy="44577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2396489" y="5565140"/>
            <a:ext cx="130810" cy="447040"/>
          </a:xfrm>
          <a:custGeom>
            <a:avLst/>
            <a:gdLst/>
            <a:ahLst/>
            <a:cxnLst/>
            <a:rect l="l" t="t" r="r" b="b"/>
            <a:pathLst>
              <a:path w="130810" h="447039">
                <a:moveTo>
                  <a:pt x="0" y="447040"/>
                </a:moveTo>
                <a:lnTo>
                  <a:pt x="0" y="0"/>
                </a:lnTo>
                <a:lnTo>
                  <a:pt x="68580" y="0"/>
                </a:lnTo>
                <a:lnTo>
                  <a:pt x="77470" y="1270"/>
                </a:lnTo>
                <a:lnTo>
                  <a:pt x="81280" y="1270"/>
                </a:lnTo>
                <a:lnTo>
                  <a:pt x="85090" y="2540"/>
                </a:lnTo>
                <a:lnTo>
                  <a:pt x="88900" y="5080"/>
                </a:lnTo>
                <a:lnTo>
                  <a:pt x="91440" y="6350"/>
                </a:lnTo>
                <a:lnTo>
                  <a:pt x="104140" y="22860"/>
                </a:lnTo>
                <a:lnTo>
                  <a:pt x="106680" y="27940"/>
                </a:lnTo>
                <a:lnTo>
                  <a:pt x="107950" y="33020"/>
                </a:lnTo>
                <a:lnTo>
                  <a:pt x="110490" y="39370"/>
                </a:lnTo>
                <a:lnTo>
                  <a:pt x="111760" y="45720"/>
                </a:lnTo>
                <a:lnTo>
                  <a:pt x="114300" y="52070"/>
                </a:lnTo>
                <a:lnTo>
                  <a:pt x="114300" y="55880"/>
                </a:lnTo>
                <a:lnTo>
                  <a:pt x="115570" y="59690"/>
                </a:lnTo>
                <a:lnTo>
                  <a:pt x="115570" y="63500"/>
                </a:lnTo>
                <a:lnTo>
                  <a:pt x="116840" y="68580"/>
                </a:lnTo>
                <a:lnTo>
                  <a:pt x="116840" y="76200"/>
                </a:lnTo>
                <a:lnTo>
                  <a:pt x="118110" y="83820"/>
                </a:lnTo>
                <a:lnTo>
                  <a:pt x="119380" y="93980"/>
                </a:lnTo>
                <a:lnTo>
                  <a:pt x="119380" y="102870"/>
                </a:lnTo>
                <a:lnTo>
                  <a:pt x="119380" y="114300"/>
                </a:lnTo>
                <a:lnTo>
                  <a:pt x="119380" y="124460"/>
                </a:lnTo>
                <a:lnTo>
                  <a:pt x="119380" y="134620"/>
                </a:lnTo>
                <a:lnTo>
                  <a:pt x="119380" y="142240"/>
                </a:lnTo>
                <a:lnTo>
                  <a:pt x="119380" y="151130"/>
                </a:lnTo>
                <a:lnTo>
                  <a:pt x="118110" y="160020"/>
                </a:lnTo>
                <a:lnTo>
                  <a:pt x="118110" y="167640"/>
                </a:lnTo>
                <a:lnTo>
                  <a:pt x="116840" y="175260"/>
                </a:lnTo>
                <a:lnTo>
                  <a:pt x="116840" y="181610"/>
                </a:lnTo>
                <a:lnTo>
                  <a:pt x="115570" y="187960"/>
                </a:lnTo>
                <a:lnTo>
                  <a:pt x="114300" y="194310"/>
                </a:lnTo>
                <a:lnTo>
                  <a:pt x="113030" y="201930"/>
                </a:lnTo>
                <a:lnTo>
                  <a:pt x="111760" y="208280"/>
                </a:lnTo>
                <a:lnTo>
                  <a:pt x="109220" y="213360"/>
                </a:lnTo>
                <a:lnTo>
                  <a:pt x="107950" y="218440"/>
                </a:lnTo>
                <a:lnTo>
                  <a:pt x="106680" y="223520"/>
                </a:lnTo>
                <a:lnTo>
                  <a:pt x="104140" y="227330"/>
                </a:lnTo>
                <a:lnTo>
                  <a:pt x="102870" y="232410"/>
                </a:lnTo>
                <a:lnTo>
                  <a:pt x="100330" y="234950"/>
                </a:lnTo>
                <a:lnTo>
                  <a:pt x="100330" y="237490"/>
                </a:lnTo>
                <a:lnTo>
                  <a:pt x="97790" y="240030"/>
                </a:lnTo>
                <a:lnTo>
                  <a:pt x="96520" y="242570"/>
                </a:lnTo>
                <a:lnTo>
                  <a:pt x="93980" y="243840"/>
                </a:lnTo>
                <a:lnTo>
                  <a:pt x="92710" y="246380"/>
                </a:lnTo>
                <a:lnTo>
                  <a:pt x="87630" y="250190"/>
                </a:lnTo>
                <a:lnTo>
                  <a:pt x="91440" y="254000"/>
                </a:lnTo>
                <a:lnTo>
                  <a:pt x="93980" y="259080"/>
                </a:lnTo>
                <a:lnTo>
                  <a:pt x="95250" y="261620"/>
                </a:lnTo>
                <a:lnTo>
                  <a:pt x="96520" y="261620"/>
                </a:lnTo>
                <a:lnTo>
                  <a:pt x="97790" y="264160"/>
                </a:lnTo>
                <a:lnTo>
                  <a:pt x="97790" y="266700"/>
                </a:lnTo>
                <a:lnTo>
                  <a:pt x="99060" y="266700"/>
                </a:lnTo>
                <a:lnTo>
                  <a:pt x="99060" y="267970"/>
                </a:lnTo>
                <a:lnTo>
                  <a:pt x="100330" y="269240"/>
                </a:lnTo>
                <a:lnTo>
                  <a:pt x="100330" y="271780"/>
                </a:lnTo>
                <a:lnTo>
                  <a:pt x="101600" y="275590"/>
                </a:lnTo>
                <a:lnTo>
                  <a:pt x="102870" y="281940"/>
                </a:lnTo>
                <a:lnTo>
                  <a:pt x="105410" y="290830"/>
                </a:lnTo>
                <a:lnTo>
                  <a:pt x="106680" y="299720"/>
                </a:lnTo>
                <a:lnTo>
                  <a:pt x="109220" y="306070"/>
                </a:lnTo>
                <a:lnTo>
                  <a:pt x="109220" y="312420"/>
                </a:lnTo>
                <a:lnTo>
                  <a:pt x="110490" y="317500"/>
                </a:lnTo>
                <a:lnTo>
                  <a:pt x="130810" y="447040"/>
                </a:lnTo>
                <a:lnTo>
                  <a:pt x="83820" y="447040"/>
                </a:lnTo>
                <a:lnTo>
                  <a:pt x="62230" y="309880"/>
                </a:lnTo>
                <a:lnTo>
                  <a:pt x="60960" y="298450"/>
                </a:lnTo>
                <a:lnTo>
                  <a:pt x="59690" y="293370"/>
                </a:lnTo>
                <a:lnTo>
                  <a:pt x="58420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80" y="278130"/>
                </a:lnTo>
                <a:lnTo>
                  <a:pt x="54610" y="275590"/>
                </a:lnTo>
                <a:lnTo>
                  <a:pt x="54610" y="273050"/>
                </a:lnTo>
                <a:lnTo>
                  <a:pt x="53340" y="271780"/>
                </a:lnTo>
                <a:lnTo>
                  <a:pt x="52070" y="269240"/>
                </a:lnTo>
                <a:lnTo>
                  <a:pt x="50800" y="267970"/>
                </a:lnTo>
                <a:lnTo>
                  <a:pt x="49530" y="266700"/>
                </a:lnTo>
                <a:lnTo>
                  <a:pt x="46990" y="266700"/>
                </a:lnTo>
                <a:lnTo>
                  <a:pt x="46990" y="265430"/>
                </a:lnTo>
                <a:lnTo>
                  <a:pt x="44450" y="265430"/>
                </a:lnTo>
                <a:lnTo>
                  <a:pt x="41910" y="265430"/>
                </a:lnTo>
                <a:lnTo>
                  <a:pt x="41910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438400" y="5656579"/>
            <a:ext cx="36830" cy="90170"/>
          </a:xfrm>
          <a:custGeom>
            <a:avLst/>
            <a:gdLst/>
            <a:ahLst/>
            <a:cxnLst/>
            <a:rect l="l" t="t" r="r" b="b"/>
            <a:pathLst>
              <a:path w="36830" h="90170">
                <a:moveTo>
                  <a:pt x="0" y="90170"/>
                </a:moveTo>
                <a:lnTo>
                  <a:pt x="16510" y="90170"/>
                </a:lnTo>
                <a:lnTo>
                  <a:pt x="17780" y="90170"/>
                </a:lnTo>
                <a:lnTo>
                  <a:pt x="19050" y="90170"/>
                </a:lnTo>
                <a:lnTo>
                  <a:pt x="2031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29210" y="81280"/>
                </a:lnTo>
                <a:lnTo>
                  <a:pt x="30480" y="81280"/>
                </a:lnTo>
                <a:lnTo>
                  <a:pt x="31750" y="78740"/>
                </a:lnTo>
                <a:lnTo>
                  <a:pt x="31750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4289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5560" y="60960"/>
                </a:lnTo>
                <a:lnTo>
                  <a:pt x="36830" y="57150"/>
                </a:lnTo>
                <a:lnTo>
                  <a:pt x="36830" y="27940"/>
                </a:lnTo>
                <a:lnTo>
                  <a:pt x="35560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4289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1750" y="8890"/>
                </a:lnTo>
                <a:lnTo>
                  <a:pt x="31750" y="7620"/>
                </a:lnTo>
                <a:lnTo>
                  <a:pt x="30480" y="6350"/>
                </a:lnTo>
                <a:lnTo>
                  <a:pt x="30480" y="5080"/>
                </a:lnTo>
                <a:lnTo>
                  <a:pt x="29210" y="3810"/>
                </a:lnTo>
                <a:lnTo>
                  <a:pt x="26669" y="1270"/>
                </a:lnTo>
                <a:lnTo>
                  <a:pt x="24130" y="0"/>
                </a:lnTo>
                <a:lnTo>
                  <a:pt x="22860" y="0"/>
                </a:lnTo>
                <a:lnTo>
                  <a:pt x="20319" y="0"/>
                </a:lnTo>
                <a:lnTo>
                  <a:pt x="17780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540000" y="5566409"/>
            <a:ext cx="111760" cy="4457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540000" y="5565140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5410" y="167640"/>
                </a:lnTo>
                <a:lnTo>
                  <a:pt x="105410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2660650" y="5566409"/>
            <a:ext cx="143510" cy="44577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660650" y="5565140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10" h="447039">
                <a:moveTo>
                  <a:pt x="9398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717800" y="5681979"/>
            <a:ext cx="29209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10" y="160020"/>
                </a:moveTo>
                <a:lnTo>
                  <a:pt x="13969" y="0"/>
                </a:lnTo>
                <a:lnTo>
                  <a:pt x="0" y="160020"/>
                </a:lnTo>
                <a:lnTo>
                  <a:pt x="29210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2870200" y="5567679"/>
            <a:ext cx="123189" cy="4457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2870200" y="5566409"/>
            <a:ext cx="124460" cy="447040"/>
          </a:xfrm>
          <a:custGeom>
            <a:avLst/>
            <a:gdLst/>
            <a:ahLst/>
            <a:cxnLst/>
            <a:rect l="l" t="t" r="r" b="b"/>
            <a:pathLst>
              <a:path w="124460" h="447039">
                <a:moveTo>
                  <a:pt x="0" y="0"/>
                </a:moveTo>
                <a:lnTo>
                  <a:pt x="124460" y="0"/>
                </a:lnTo>
                <a:lnTo>
                  <a:pt x="124460" y="110489"/>
                </a:lnTo>
                <a:lnTo>
                  <a:pt x="82550" y="110489"/>
                </a:lnTo>
                <a:lnTo>
                  <a:pt x="82550" y="447039"/>
                </a:lnTo>
                <a:lnTo>
                  <a:pt x="41910" y="447039"/>
                </a:lnTo>
                <a:lnTo>
                  <a:pt x="4191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3014979" y="5567679"/>
            <a:ext cx="39369" cy="444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3014979" y="5565140"/>
            <a:ext cx="40640" cy="447040"/>
          </a:xfrm>
          <a:custGeom>
            <a:avLst/>
            <a:gdLst/>
            <a:ahLst/>
            <a:cxnLst/>
            <a:rect l="l" t="t" r="r" b="b"/>
            <a:pathLst>
              <a:path w="40639" h="447039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3079750" y="5557520"/>
            <a:ext cx="128269" cy="462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079750" y="5557520"/>
            <a:ext cx="129539" cy="462280"/>
          </a:xfrm>
          <a:custGeom>
            <a:avLst/>
            <a:gdLst/>
            <a:ahLst/>
            <a:cxnLst/>
            <a:rect l="l" t="t" r="r" b="b"/>
            <a:pathLst>
              <a:path w="129539" h="462279">
                <a:moveTo>
                  <a:pt x="92710" y="271779"/>
                </a:moveTo>
                <a:lnTo>
                  <a:pt x="129539" y="307339"/>
                </a:lnTo>
                <a:lnTo>
                  <a:pt x="128269" y="320039"/>
                </a:lnTo>
                <a:lnTo>
                  <a:pt x="127000" y="332739"/>
                </a:lnTo>
                <a:lnTo>
                  <a:pt x="125730" y="344169"/>
                </a:lnTo>
                <a:lnTo>
                  <a:pt x="124460" y="355599"/>
                </a:lnTo>
                <a:lnTo>
                  <a:pt x="123189" y="365759"/>
                </a:lnTo>
                <a:lnTo>
                  <a:pt x="121919" y="375919"/>
                </a:lnTo>
                <a:lnTo>
                  <a:pt x="119380" y="384809"/>
                </a:lnTo>
                <a:lnTo>
                  <a:pt x="116839" y="393699"/>
                </a:lnTo>
                <a:lnTo>
                  <a:pt x="115569" y="401319"/>
                </a:lnTo>
                <a:lnTo>
                  <a:pt x="113030" y="408939"/>
                </a:lnTo>
                <a:lnTo>
                  <a:pt x="111760" y="416559"/>
                </a:lnTo>
                <a:lnTo>
                  <a:pt x="109219" y="422909"/>
                </a:lnTo>
                <a:lnTo>
                  <a:pt x="106680" y="430529"/>
                </a:lnTo>
                <a:lnTo>
                  <a:pt x="104139" y="435609"/>
                </a:lnTo>
                <a:lnTo>
                  <a:pt x="101600" y="440689"/>
                </a:lnTo>
                <a:lnTo>
                  <a:pt x="97789" y="444499"/>
                </a:lnTo>
                <a:lnTo>
                  <a:pt x="95250" y="448309"/>
                </a:lnTo>
                <a:lnTo>
                  <a:pt x="91439" y="452119"/>
                </a:lnTo>
                <a:lnTo>
                  <a:pt x="88900" y="454659"/>
                </a:lnTo>
                <a:lnTo>
                  <a:pt x="85089" y="457199"/>
                </a:lnTo>
                <a:lnTo>
                  <a:pt x="81280" y="459739"/>
                </a:lnTo>
                <a:lnTo>
                  <a:pt x="77469" y="461009"/>
                </a:lnTo>
                <a:lnTo>
                  <a:pt x="73660" y="462279"/>
                </a:lnTo>
                <a:lnTo>
                  <a:pt x="68580" y="462279"/>
                </a:lnTo>
                <a:lnTo>
                  <a:pt x="63500" y="462279"/>
                </a:lnTo>
                <a:lnTo>
                  <a:pt x="38100" y="445769"/>
                </a:lnTo>
                <a:lnTo>
                  <a:pt x="34289" y="440689"/>
                </a:lnTo>
                <a:lnTo>
                  <a:pt x="30480" y="435609"/>
                </a:lnTo>
                <a:lnTo>
                  <a:pt x="27939" y="427989"/>
                </a:lnTo>
                <a:lnTo>
                  <a:pt x="24130" y="420369"/>
                </a:lnTo>
                <a:lnTo>
                  <a:pt x="20319" y="411479"/>
                </a:lnTo>
                <a:lnTo>
                  <a:pt x="17780" y="401319"/>
                </a:lnTo>
                <a:lnTo>
                  <a:pt x="15239" y="391159"/>
                </a:lnTo>
                <a:lnTo>
                  <a:pt x="12700" y="378459"/>
                </a:lnTo>
                <a:lnTo>
                  <a:pt x="10160" y="365759"/>
                </a:lnTo>
                <a:lnTo>
                  <a:pt x="7619" y="353059"/>
                </a:lnTo>
                <a:lnTo>
                  <a:pt x="6350" y="337819"/>
                </a:lnTo>
                <a:lnTo>
                  <a:pt x="3810" y="322579"/>
                </a:lnTo>
                <a:lnTo>
                  <a:pt x="2539" y="306069"/>
                </a:lnTo>
                <a:lnTo>
                  <a:pt x="1269" y="288289"/>
                </a:lnTo>
                <a:lnTo>
                  <a:pt x="1269" y="269239"/>
                </a:lnTo>
                <a:lnTo>
                  <a:pt x="0" y="250189"/>
                </a:lnTo>
                <a:lnTo>
                  <a:pt x="0" y="229869"/>
                </a:lnTo>
                <a:lnTo>
                  <a:pt x="1269" y="203199"/>
                </a:lnTo>
                <a:lnTo>
                  <a:pt x="1269" y="177799"/>
                </a:lnTo>
                <a:lnTo>
                  <a:pt x="2539" y="153669"/>
                </a:lnTo>
                <a:lnTo>
                  <a:pt x="5080" y="133349"/>
                </a:lnTo>
                <a:lnTo>
                  <a:pt x="6350" y="121919"/>
                </a:lnTo>
                <a:lnTo>
                  <a:pt x="7619" y="111759"/>
                </a:lnTo>
                <a:lnTo>
                  <a:pt x="8889" y="101599"/>
                </a:lnTo>
                <a:lnTo>
                  <a:pt x="10160" y="93979"/>
                </a:lnTo>
                <a:lnTo>
                  <a:pt x="11430" y="83819"/>
                </a:lnTo>
                <a:lnTo>
                  <a:pt x="13969" y="76199"/>
                </a:lnTo>
                <a:lnTo>
                  <a:pt x="15239" y="67309"/>
                </a:lnTo>
                <a:lnTo>
                  <a:pt x="17780" y="59689"/>
                </a:lnTo>
                <a:lnTo>
                  <a:pt x="20319" y="53339"/>
                </a:lnTo>
                <a:lnTo>
                  <a:pt x="22860" y="45719"/>
                </a:lnTo>
                <a:lnTo>
                  <a:pt x="25400" y="39369"/>
                </a:lnTo>
                <a:lnTo>
                  <a:pt x="27939" y="33019"/>
                </a:lnTo>
                <a:lnTo>
                  <a:pt x="30480" y="27939"/>
                </a:lnTo>
                <a:lnTo>
                  <a:pt x="33019" y="22859"/>
                </a:lnTo>
                <a:lnTo>
                  <a:pt x="35560" y="17779"/>
                </a:lnTo>
                <a:lnTo>
                  <a:pt x="39369" y="13969"/>
                </a:lnTo>
                <a:lnTo>
                  <a:pt x="44450" y="7619"/>
                </a:lnTo>
                <a:lnTo>
                  <a:pt x="52069" y="3809"/>
                </a:lnTo>
                <a:lnTo>
                  <a:pt x="59689" y="1269"/>
                </a:lnTo>
                <a:lnTo>
                  <a:pt x="67310" y="0"/>
                </a:lnTo>
                <a:lnTo>
                  <a:pt x="73660" y="0"/>
                </a:lnTo>
                <a:lnTo>
                  <a:pt x="78739" y="2539"/>
                </a:lnTo>
                <a:lnTo>
                  <a:pt x="85089" y="5079"/>
                </a:lnTo>
                <a:lnTo>
                  <a:pt x="90169" y="7619"/>
                </a:lnTo>
                <a:lnTo>
                  <a:pt x="93980" y="12699"/>
                </a:lnTo>
                <a:lnTo>
                  <a:pt x="99060" y="19049"/>
                </a:lnTo>
                <a:lnTo>
                  <a:pt x="102869" y="26669"/>
                </a:lnTo>
                <a:lnTo>
                  <a:pt x="106680" y="34289"/>
                </a:lnTo>
                <a:lnTo>
                  <a:pt x="107950" y="39369"/>
                </a:lnTo>
                <a:lnTo>
                  <a:pt x="109219" y="43179"/>
                </a:lnTo>
                <a:lnTo>
                  <a:pt x="113030" y="53339"/>
                </a:lnTo>
                <a:lnTo>
                  <a:pt x="115569" y="64769"/>
                </a:lnTo>
                <a:lnTo>
                  <a:pt x="119380" y="77469"/>
                </a:lnTo>
                <a:lnTo>
                  <a:pt x="121919" y="91439"/>
                </a:lnTo>
                <a:lnTo>
                  <a:pt x="124460" y="105409"/>
                </a:lnTo>
                <a:lnTo>
                  <a:pt x="125730" y="121919"/>
                </a:lnTo>
                <a:lnTo>
                  <a:pt x="128269" y="139699"/>
                </a:lnTo>
                <a:lnTo>
                  <a:pt x="91439" y="166369"/>
                </a:lnTo>
                <a:lnTo>
                  <a:pt x="91439" y="161289"/>
                </a:lnTo>
                <a:lnTo>
                  <a:pt x="90169" y="156209"/>
                </a:lnTo>
                <a:lnTo>
                  <a:pt x="90169" y="152399"/>
                </a:lnTo>
                <a:lnTo>
                  <a:pt x="90169" y="148589"/>
                </a:lnTo>
                <a:lnTo>
                  <a:pt x="88900" y="144779"/>
                </a:lnTo>
                <a:lnTo>
                  <a:pt x="88900" y="142239"/>
                </a:lnTo>
                <a:lnTo>
                  <a:pt x="87630" y="139699"/>
                </a:lnTo>
                <a:lnTo>
                  <a:pt x="87630" y="137159"/>
                </a:lnTo>
                <a:lnTo>
                  <a:pt x="86360" y="133349"/>
                </a:lnTo>
                <a:lnTo>
                  <a:pt x="86360" y="129539"/>
                </a:lnTo>
                <a:lnTo>
                  <a:pt x="85089" y="125729"/>
                </a:lnTo>
                <a:lnTo>
                  <a:pt x="83819" y="123189"/>
                </a:lnTo>
                <a:lnTo>
                  <a:pt x="82550" y="119379"/>
                </a:lnTo>
                <a:lnTo>
                  <a:pt x="81280" y="116839"/>
                </a:lnTo>
                <a:lnTo>
                  <a:pt x="80010" y="114299"/>
                </a:lnTo>
                <a:lnTo>
                  <a:pt x="78739" y="111759"/>
                </a:lnTo>
                <a:lnTo>
                  <a:pt x="78739" y="109219"/>
                </a:lnTo>
                <a:lnTo>
                  <a:pt x="76200" y="107949"/>
                </a:lnTo>
                <a:lnTo>
                  <a:pt x="74930" y="106679"/>
                </a:lnTo>
                <a:lnTo>
                  <a:pt x="73660" y="105409"/>
                </a:lnTo>
                <a:lnTo>
                  <a:pt x="72389" y="104139"/>
                </a:lnTo>
                <a:lnTo>
                  <a:pt x="71119" y="102869"/>
                </a:lnTo>
                <a:lnTo>
                  <a:pt x="69850" y="102869"/>
                </a:lnTo>
                <a:lnTo>
                  <a:pt x="68580" y="102869"/>
                </a:lnTo>
                <a:lnTo>
                  <a:pt x="66039" y="102869"/>
                </a:lnTo>
                <a:lnTo>
                  <a:pt x="64769" y="102869"/>
                </a:lnTo>
                <a:lnTo>
                  <a:pt x="63500" y="104139"/>
                </a:lnTo>
                <a:lnTo>
                  <a:pt x="62230" y="105409"/>
                </a:lnTo>
                <a:lnTo>
                  <a:pt x="59689" y="106679"/>
                </a:lnTo>
                <a:lnTo>
                  <a:pt x="58419" y="107949"/>
                </a:lnTo>
                <a:lnTo>
                  <a:pt x="57150" y="110489"/>
                </a:lnTo>
                <a:lnTo>
                  <a:pt x="55880" y="113029"/>
                </a:lnTo>
                <a:lnTo>
                  <a:pt x="54610" y="115569"/>
                </a:lnTo>
                <a:lnTo>
                  <a:pt x="53339" y="118109"/>
                </a:lnTo>
                <a:lnTo>
                  <a:pt x="52069" y="121919"/>
                </a:lnTo>
                <a:lnTo>
                  <a:pt x="50800" y="124459"/>
                </a:lnTo>
                <a:lnTo>
                  <a:pt x="49530" y="128269"/>
                </a:lnTo>
                <a:lnTo>
                  <a:pt x="48260" y="133349"/>
                </a:lnTo>
                <a:lnTo>
                  <a:pt x="48260" y="137159"/>
                </a:lnTo>
                <a:lnTo>
                  <a:pt x="46989" y="142239"/>
                </a:lnTo>
                <a:lnTo>
                  <a:pt x="45719" y="144779"/>
                </a:lnTo>
                <a:lnTo>
                  <a:pt x="44450" y="148589"/>
                </a:lnTo>
                <a:lnTo>
                  <a:pt x="44450" y="152399"/>
                </a:lnTo>
                <a:lnTo>
                  <a:pt x="44450" y="157479"/>
                </a:lnTo>
                <a:lnTo>
                  <a:pt x="43180" y="167639"/>
                </a:lnTo>
                <a:lnTo>
                  <a:pt x="41910" y="177799"/>
                </a:lnTo>
                <a:lnTo>
                  <a:pt x="41910" y="187959"/>
                </a:lnTo>
                <a:lnTo>
                  <a:pt x="41910" y="201929"/>
                </a:lnTo>
                <a:lnTo>
                  <a:pt x="40639" y="214629"/>
                </a:lnTo>
                <a:lnTo>
                  <a:pt x="40639" y="228599"/>
                </a:lnTo>
                <a:lnTo>
                  <a:pt x="40639" y="246379"/>
                </a:lnTo>
                <a:lnTo>
                  <a:pt x="41910" y="264159"/>
                </a:lnTo>
                <a:lnTo>
                  <a:pt x="41910" y="278129"/>
                </a:lnTo>
                <a:lnTo>
                  <a:pt x="43180" y="292099"/>
                </a:lnTo>
                <a:lnTo>
                  <a:pt x="43180" y="304799"/>
                </a:lnTo>
                <a:lnTo>
                  <a:pt x="44450" y="309879"/>
                </a:lnTo>
                <a:lnTo>
                  <a:pt x="44450" y="313689"/>
                </a:lnTo>
                <a:lnTo>
                  <a:pt x="45719" y="318769"/>
                </a:lnTo>
                <a:lnTo>
                  <a:pt x="45719" y="323849"/>
                </a:lnTo>
                <a:lnTo>
                  <a:pt x="46989" y="327659"/>
                </a:lnTo>
                <a:lnTo>
                  <a:pt x="48260" y="331469"/>
                </a:lnTo>
                <a:lnTo>
                  <a:pt x="48260" y="335279"/>
                </a:lnTo>
                <a:lnTo>
                  <a:pt x="49530" y="337819"/>
                </a:lnTo>
                <a:lnTo>
                  <a:pt x="50800" y="341629"/>
                </a:lnTo>
                <a:lnTo>
                  <a:pt x="52069" y="344169"/>
                </a:lnTo>
                <a:lnTo>
                  <a:pt x="52069" y="346709"/>
                </a:lnTo>
                <a:lnTo>
                  <a:pt x="53339" y="349249"/>
                </a:lnTo>
                <a:lnTo>
                  <a:pt x="54610" y="350519"/>
                </a:lnTo>
                <a:lnTo>
                  <a:pt x="55880" y="353059"/>
                </a:lnTo>
                <a:lnTo>
                  <a:pt x="57150" y="353059"/>
                </a:lnTo>
                <a:lnTo>
                  <a:pt x="58419" y="355599"/>
                </a:lnTo>
                <a:lnTo>
                  <a:pt x="59689" y="355599"/>
                </a:lnTo>
                <a:lnTo>
                  <a:pt x="60960" y="356869"/>
                </a:lnTo>
                <a:lnTo>
                  <a:pt x="63500" y="358139"/>
                </a:lnTo>
                <a:lnTo>
                  <a:pt x="66039" y="358139"/>
                </a:lnTo>
                <a:lnTo>
                  <a:pt x="69850" y="358139"/>
                </a:lnTo>
                <a:lnTo>
                  <a:pt x="72389" y="356869"/>
                </a:lnTo>
                <a:lnTo>
                  <a:pt x="74930" y="355599"/>
                </a:lnTo>
                <a:lnTo>
                  <a:pt x="76200" y="355599"/>
                </a:lnTo>
                <a:lnTo>
                  <a:pt x="77469" y="353059"/>
                </a:lnTo>
                <a:lnTo>
                  <a:pt x="78739" y="351789"/>
                </a:lnTo>
                <a:lnTo>
                  <a:pt x="78739" y="350519"/>
                </a:lnTo>
                <a:lnTo>
                  <a:pt x="80010" y="347979"/>
                </a:lnTo>
                <a:lnTo>
                  <a:pt x="81280" y="346709"/>
                </a:lnTo>
                <a:lnTo>
                  <a:pt x="81280" y="344169"/>
                </a:lnTo>
                <a:lnTo>
                  <a:pt x="82550" y="341629"/>
                </a:lnTo>
                <a:lnTo>
                  <a:pt x="83819" y="339089"/>
                </a:lnTo>
                <a:lnTo>
                  <a:pt x="83819" y="336549"/>
                </a:lnTo>
                <a:lnTo>
                  <a:pt x="86360" y="330199"/>
                </a:lnTo>
                <a:lnTo>
                  <a:pt x="87630" y="323849"/>
                </a:lnTo>
                <a:lnTo>
                  <a:pt x="87630" y="316229"/>
                </a:lnTo>
                <a:lnTo>
                  <a:pt x="88900" y="309879"/>
                </a:lnTo>
                <a:lnTo>
                  <a:pt x="90169" y="300989"/>
                </a:lnTo>
                <a:lnTo>
                  <a:pt x="91439" y="292099"/>
                </a:lnTo>
                <a:lnTo>
                  <a:pt x="92710" y="281939"/>
                </a:lnTo>
                <a:lnTo>
                  <a:pt x="92710" y="27177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3291840" y="5567679"/>
            <a:ext cx="40639" cy="4445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3279140" y="5452109"/>
            <a:ext cx="67310" cy="8763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3291840" y="5565140"/>
            <a:ext cx="4191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10" y="0"/>
                </a:lnTo>
                <a:lnTo>
                  <a:pt x="419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3274467" y="5446167"/>
            <a:ext cx="76654" cy="9697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3362959" y="5566409"/>
            <a:ext cx="125729" cy="44577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3362959" y="5565140"/>
            <a:ext cx="125730" cy="447040"/>
          </a:xfrm>
          <a:custGeom>
            <a:avLst/>
            <a:gdLst/>
            <a:ahLst/>
            <a:cxnLst/>
            <a:rect l="l" t="t" r="r" b="b"/>
            <a:pathLst>
              <a:path w="125729" h="447039">
                <a:moveTo>
                  <a:pt x="0" y="0"/>
                </a:moveTo>
                <a:lnTo>
                  <a:pt x="38100" y="0"/>
                </a:lnTo>
                <a:lnTo>
                  <a:pt x="87629" y="247650"/>
                </a:lnTo>
                <a:lnTo>
                  <a:pt x="87629" y="0"/>
                </a:lnTo>
                <a:lnTo>
                  <a:pt x="125729" y="0"/>
                </a:lnTo>
                <a:lnTo>
                  <a:pt x="125729" y="447040"/>
                </a:lnTo>
                <a:lnTo>
                  <a:pt x="87629" y="447040"/>
                </a:lnTo>
                <a:lnTo>
                  <a:pt x="38100" y="201930"/>
                </a:lnTo>
                <a:lnTo>
                  <a:pt x="3810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3578859" y="5566409"/>
            <a:ext cx="111760" cy="44577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3578859" y="5565140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67310" y="0"/>
                </a:lnTo>
                <a:lnTo>
                  <a:pt x="72389" y="0"/>
                </a:lnTo>
                <a:lnTo>
                  <a:pt x="77469" y="2540"/>
                </a:lnTo>
                <a:lnTo>
                  <a:pt x="82550" y="5080"/>
                </a:lnTo>
                <a:lnTo>
                  <a:pt x="87629" y="8890"/>
                </a:lnTo>
                <a:lnTo>
                  <a:pt x="91439" y="13970"/>
                </a:lnTo>
                <a:lnTo>
                  <a:pt x="92710" y="17780"/>
                </a:lnTo>
                <a:lnTo>
                  <a:pt x="93979" y="20320"/>
                </a:lnTo>
                <a:lnTo>
                  <a:pt x="96519" y="24130"/>
                </a:lnTo>
                <a:lnTo>
                  <a:pt x="97789" y="27940"/>
                </a:lnTo>
                <a:lnTo>
                  <a:pt x="99060" y="33020"/>
                </a:lnTo>
                <a:lnTo>
                  <a:pt x="100329" y="36830"/>
                </a:lnTo>
                <a:lnTo>
                  <a:pt x="101600" y="41910"/>
                </a:lnTo>
                <a:lnTo>
                  <a:pt x="102869" y="45720"/>
                </a:lnTo>
                <a:lnTo>
                  <a:pt x="104139" y="50800"/>
                </a:lnTo>
                <a:lnTo>
                  <a:pt x="105410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19" y="73660"/>
                </a:lnTo>
                <a:lnTo>
                  <a:pt x="109219" y="80010"/>
                </a:lnTo>
                <a:lnTo>
                  <a:pt x="110489" y="86360"/>
                </a:lnTo>
                <a:lnTo>
                  <a:pt x="110489" y="92710"/>
                </a:lnTo>
                <a:lnTo>
                  <a:pt x="111760" y="107950"/>
                </a:lnTo>
                <a:lnTo>
                  <a:pt x="111760" y="123190"/>
                </a:lnTo>
                <a:lnTo>
                  <a:pt x="111760" y="138430"/>
                </a:lnTo>
                <a:lnTo>
                  <a:pt x="111760" y="154940"/>
                </a:lnTo>
                <a:lnTo>
                  <a:pt x="111760" y="170180"/>
                </a:lnTo>
                <a:lnTo>
                  <a:pt x="110489" y="184150"/>
                </a:lnTo>
                <a:lnTo>
                  <a:pt x="109219" y="191770"/>
                </a:lnTo>
                <a:lnTo>
                  <a:pt x="109219" y="199390"/>
                </a:lnTo>
                <a:lnTo>
                  <a:pt x="107950" y="205740"/>
                </a:lnTo>
                <a:lnTo>
                  <a:pt x="106679" y="212090"/>
                </a:lnTo>
                <a:lnTo>
                  <a:pt x="105410" y="218440"/>
                </a:lnTo>
                <a:lnTo>
                  <a:pt x="104139" y="222250"/>
                </a:lnTo>
                <a:lnTo>
                  <a:pt x="104139" y="228600"/>
                </a:lnTo>
                <a:lnTo>
                  <a:pt x="102869" y="233680"/>
                </a:lnTo>
                <a:lnTo>
                  <a:pt x="101600" y="238760"/>
                </a:lnTo>
                <a:lnTo>
                  <a:pt x="99060" y="243840"/>
                </a:lnTo>
                <a:lnTo>
                  <a:pt x="97789" y="248920"/>
                </a:lnTo>
                <a:lnTo>
                  <a:pt x="96519" y="252730"/>
                </a:lnTo>
                <a:lnTo>
                  <a:pt x="93979" y="256540"/>
                </a:lnTo>
                <a:lnTo>
                  <a:pt x="92710" y="26162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6360" y="269240"/>
                </a:lnTo>
                <a:lnTo>
                  <a:pt x="85089" y="271780"/>
                </a:lnTo>
                <a:lnTo>
                  <a:pt x="80010" y="276860"/>
                </a:lnTo>
                <a:lnTo>
                  <a:pt x="74929" y="279400"/>
                </a:lnTo>
                <a:lnTo>
                  <a:pt x="68579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3619500" y="5656579"/>
            <a:ext cx="31750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30"/>
                </a:moveTo>
                <a:lnTo>
                  <a:pt x="10160" y="100330"/>
                </a:lnTo>
                <a:lnTo>
                  <a:pt x="12700" y="100330"/>
                </a:lnTo>
                <a:lnTo>
                  <a:pt x="15239" y="99060"/>
                </a:lnTo>
                <a:lnTo>
                  <a:pt x="17779" y="97790"/>
                </a:lnTo>
                <a:lnTo>
                  <a:pt x="20320" y="96520"/>
                </a:lnTo>
                <a:lnTo>
                  <a:pt x="21589" y="93980"/>
                </a:lnTo>
                <a:lnTo>
                  <a:pt x="22860" y="92710"/>
                </a:lnTo>
                <a:lnTo>
                  <a:pt x="24129" y="91440"/>
                </a:lnTo>
                <a:lnTo>
                  <a:pt x="24129" y="90170"/>
                </a:lnTo>
                <a:lnTo>
                  <a:pt x="25400" y="88900"/>
                </a:lnTo>
                <a:lnTo>
                  <a:pt x="25400" y="86360"/>
                </a:lnTo>
                <a:lnTo>
                  <a:pt x="26670" y="86360"/>
                </a:lnTo>
                <a:lnTo>
                  <a:pt x="27939" y="81280"/>
                </a:lnTo>
                <a:lnTo>
                  <a:pt x="29210" y="78740"/>
                </a:lnTo>
                <a:lnTo>
                  <a:pt x="29210" y="76200"/>
                </a:lnTo>
                <a:lnTo>
                  <a:pt x="29210" y="74930"/>
                </a:lnTo>
                <a:lnTo>
                  <a:pt x="29210" y="72390"/>
                </a:lnTo>
                <a:lnTo>
                  <a:pt x="30479" y="69850"/>
                </a:lnTo>
                <a:lnTo>
                  <a:pt x="30479" y="67310"/>
                </a:lnTo>
                <a:lnTo>
                  <a:pt x="30479" y="66040"/>
                </a:lnTo>
                <a:lnTo>
                  <a:pt x="30479" y="63500"/>
                </a:lnTo>
                <a:lnTo>
                  <a:pt x="30479" y="60960"/>
                </a:lnTo>
                <a:lnTo>
                  <a:pt x="31750" y="58420"/>
                </a:lnTo>
                <a:lnTo>
                  <a:pt x="31750" y="55880"/>
                </a:lnTo>
                <a:lnTo>
                  <a:pt x="31750" y="50800"/>
                </a:lnTo>
                <a:lnTo>
                  <a:pt x="31750" y="45720"/>
                </a:lnTo>
                <a:lnTo>
                  <a:pt x="30479" y="40640"/>
                </a:lnTo>
                <a:lnTo>
                  <a:pt x="30479" y="35560"/>
                </a:lnTo>
                <a:lnTo>
                  <a:pt x="30479" y="31750"/>
                </a:lnTo>
                <a:lnTo>
                  <a:pt x="29210" y="27940"/>
                </a:lnTo>
                <a:lnTo>
                  <a:pt x="29210" y="22860"/>
                </a:lnTo>
                <a:lnTo>
                  <a:pt x="27939" y="19050"/>
                </a:lnTo>
                <a:lnTo>
                  <a:pt x="26670" y="15240"/>
                </a:lnTo>
                <a:lnTo>
                  <a:pt x="26670" y="13970"/>
                </a:lnTo>
                <a:lnTo>
                  <a:pt x="26670" y="11430"/>
                </a:lnTo>
                <a:lnTo>
                  <a:pt x="25400" y="10160"/>
                </a:lnTo>
                <a:lnTo>
                  <a:pt x="25400" y="8890"/>
                </a:lnTo>
                <a:lnTo>
                  <a:pt x="24129" y="7620"/>
                </a:lnTo>
                <a:lnTo>
                  <a:pt x="22860" y="6350"/>
                </a:lnTo>
                <a:lnTo>
                  <a:pt x="22860" y="5080"/>
                </a:lnTo>
                <a:lnTo>
                  <a:pt x="21589" y="3810"/>
                </a:lnTo>
                <a:lnTo>
                  <a:pt x="19050" y="2540"/>
                </a:lnTo>
                <a:lnTo>
                  <a:pt x="16510" y="1270"/>
                </a:lnTo>
                <a:lnTo>
                  <a:pt x="13970" y="0"/>
                </a:lnTo>
                <a:lnTo>
                  <a:pt x="11429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3712209" y="5566409"/>
            <a:ext cx="129539" cy="44577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3712209" y="5565140"/>
            <a:ext cx="130810" cy="447040"/>
          </a:xfrm>
          <a:custGeom>
            <a:avLst/>
            <a:gdLst/>
            <a:ahLst/>
            <a:cxnLst/>
            <a:rect l="l" t="t" r="r" b="b"/>
            <a:pathLst>
              <a:path w="130810" h="447039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7789" y="11430"/>
                </a:lnTo>
                <a:lnTo>
                  <a:pt x="10032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6679" y="27940"/>
                </a:lnTo>
                <a:lnTo>
                  <a:pt x="107950" y="33020"/>
                </a:lnTo>
                <a:lnTo>
                  <a:pt x="110489" y="39370"/>
                </a:lnTo>
                <a:lnTo>
                  <a:pt x="111760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8580"/>
                </a:lnTo>
                <a:lnTo>
                  <a:pt x="116839" y="76200"/>
                </a:lnTo>
                <a:lnTo>
                  <a:pt x="118110" y="83820"/>
                </a:lnTo>
                <a:lnTo>
                  <a:pt x="118110" y="93980"/>
                </a:lnTo>
                <a:lnTo>
                  <a:pt x="11937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9379" y="142240"/>
                </a:lnTo>
                <a:lnTo>
                  <a:pt x="118110" y="151130"/>
                </a:lnTo>
                <a:lnTo>
                  <a:pt x="118110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5569" y="187960"/>
                </a:lnTo>
                <a:lnTo>
                  <a:pt x="113029" y="194310"/>
                </a:lnTo>
                <a:lnTo>
                  <a:pt x="11302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5410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60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1439" y="254000"/>
                </a:lnTo>
                <a:lnTo>
                  <a:pt x="93979" y="259080"/>
                </a:lnTo>
                <a:lnTo>
                  <a:pt x="95250" y="26162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7789" y="266700"/>
                </a:lnTo>
                <a:lnTo>
                  <a:pt x="99060" y="266700"/>
                </a:lnTo>
                <a:lnTo>
                  <a:pt x="99060" y="267970"/>
                </a:lnTo>
                <a:lnTo>
                  <a:pt x="99060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10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30810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968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10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2069" y="269240"/>
                </a:lnTo>
                <a:lnTo>
                  <a:pt x="49529" y="267970"/>
                </a:lnTo>
                <a:lnTo>
                  <a:pt x="49529" y="266700"/>
                </a:lnTo>
                <a:lnTo>
                  <a:pt x="48260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3752850" y="5656579"/>
            <a:ext cx="38100" cy="90170"/>
          </a:xfrm>
          <a:custGeom>
            <a:avLst/>
            <a:gdLst/>
            <a:ahLst/>
            <a:cxnLst/>
            <a:rect l="l" t="t" r="r" b="b"/>
            <a:pathLst>
              <a:path w="38100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81280"/>
                </a:lnTo>
                <a:lnTo>
                  <a:pt x="33020" y="78740"/>
                </a:lnTo>
                <a:lnTo>
                  <a:pt x="33020" y="77470"/>
                </a:lnTo>
                <a:lnTo>
                  <a:pt x="34289" y="74930"/>
                </a:lnTo>
                <a:lnTo>
                  <a:pt x="34289" y="72390"/>
                </a:lnTo>
                <a:lnTo>
                  <a:pt x="35560" y="69850"/>
                </a:lnTo>
                <a:lnTo>
                  <a:pt x="35560" y="67310"/>
                </a:lnTo>
                <a:lnTo>
                  <a:pt x="36829" y="63500"/>
                </a:lnTo>
                <a:lnTo>
                  <a:pt x="36829" y="60960"/>
                </a:lnTo>
                <a:lnTo>
                  <a:pt x="36829" y="57150"/>
                </a:lnTo>
                <a:lnTo>
                  <a:pt x="38100" y="54610"/>
                </a:lnTo>
                <a:lnTo>
                  <a:pt x="38100" y="50800"/>
                </a:lnTo>
                <a:lnTo>
                  <a:pt x="38100" y="46990"/>
                </a:lnTo>
                <a:lnTo>
                  <a:pt x="38100" y="43180"/>
                </a:lnTo>
                <a:lnTo>
                  <a:pt x="38100" y="38100"/>
                </a:lnTo>
                <a:lnTo>
                  <a:pt x="38100" y="34290"/>
                </a:lnTo>
                <a:lnTo>
                  <a:pt x="38100" y="31750"/>
                </a:lnTo>
                <a:lnTo>
                  <a:pt x="36829" y="29210"/>
                </a:lnTo>
                <a:lnTo>
                  <a:pt x="36829" y="27940"/>
                </a:lnTo>
                <a:lnTo>
                  <a:pt x="36829" y="25400"/>
                </a:lnTo>
                <a:lnTo>
                  <a:pt x="36829" y="22860"/>
                </a:lnTo>
                <a:lnTo>
                  <a:pt x="36829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4289" y="10160"/>
                </a:lnTo>
                <a:lnTo>
                  <a:pt x="33020" y="8890"/>
                </a:lnTo>
                <a:lnTo>
                  <a:pt x="33020" y="7620"/>
                </a:lnTo>
                <a:lnTo>
                  <a:pt x="31750" y="6350"/>
                </a:lnTo>
                <a:lnTo>
                  <a:pt x="31750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4129" y="0"/>
                </a:lnTo>
                <a:lnTo>
                  <a:pt x="21589" y="0"/>
                </a:lnTo>
                <a:lnTo>
                  <a:pt x="19050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850640" y="5558790"/>
            <a:ext cx="137160" cy="46100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3850640" y="5558790"/>
            <a:ext cx="137160" cy="461009"/>
          </a:xfrm>
          <a:custGeom>
            <a:avLst/>
            <a:gdLst/>
            <a:ahLst/>
            <a:cxnLst/>
            <a:rect l="l" t="t" r="r" b="b"/>
            <a:pathLst>
              <a:path w="137160" h="461010">
                <a:moveTo>
                  <a:pt x="0" y="229870"/>
                </a:moveTo>
                <a:lnTo>
                  <a:pt x="0" y="203200"/>
                </a:lnTo>
                <a:lnTo>
                  <a:pt x="1270" y="179070"/>
                </a:lnTo>
                <a:lnTo>
                  <a:pt x="2539" y="154940"/>
                </a:lnTo>
                <a:lnTo>
                  <a:pt x="3810" y="133350"/>
                </a:lnTo>
                <a:lnTo>
                  <a:pt x="5080" y="123190"/>
                </a:lnTo>
                <a:lnTo>
                  <a:pt x="7620" y="113030"/>
                </a:lnTo>
                <a:lnTo>
                  <a:pt x="8889" y="102870"/>
                </a:lnTo>
                <a:lnTo>
                  <a:pt x="10160" y="92710"/>
                </a:lnTo>
                <a:lnTo>
                  <a:pt x="11430" y="85090"/>
                </a:lnTo>
                <a:lnTo>
                  <a:pt x="13970" y="76200"/>
                </a:lnTo>
                <a:lnTo>
                  <a:pt x="15239" y="67310"/>
                </a:lnTo>
                <a:lnTo>
                  <a:pt x="17780" y="59690"/>
                </a:lnTo>
                <a:lnTo>
                  <a:pt x="20320" y="5207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80" y="27940"/>
                </a:lnTo>
                <a:lnTo>
                  <a:pt x="34289" y="22860"/>
                </a:lnTo>
                <a:lnTo>
                  <a:pt x="36830" y="17780"/>
                </a:lnTo>
                <a:lnTo>
                  <a:pt x="39370" y="13970"/>
                </a:lnTo>
                <a:lnTo>
                  <a:pt x="45720" y="7620"/>
                </a:lnTo>
                <a:lnTo>
                  <a:pt x="53339" y="3810"/>
                </a:lnTo>
                <a:lnTo>
                  <a:pt x="60960" y="1270"/>
                </a:lnTo>
                <a:lnTo>
                  <a:pt x="68580" y="0"/>
                </a:lnTo>
                <a:lnTo>
                  <a:pt x="76200" y="1270"/>
                </a:lnTo>
                <a:lnTo>
                  <a:pt x="83820" y="3810"/>
                </a:lnTo>
                <a:lnTo>
                  <a:pt x="91439" y="7620"/>
                </a:lnTo>
                <a:lnTo>
                  <a:pt x="97789" y="13970"/>
                </a:lnTo>
                <a:lnTo>
                  <a:pt x="100330" y="17780"/>
                </a:lnTo>
                <a:lnTo>
                  <a:pt x="104139" y="22860"/>
                </a:lnTo>
                <a:lnTo>
                  <a:pt x="106680" y="27940"/>
                </a:lnTo>
                <a:lnTo>
                  <a:pt x="109220" y="33020"/>
                </a:lnTo>
                <a:lnTo>
                  <a:pt x="111760" y="39370"/>
                </a:lnTo>
                <a:lnTo>
                  <a:pt x="114300" y="45720"/>
                </a:lnTo>
                <a:lnTo>
                  <a:pt x="116839" y="52070"/>
                </a:lnTo>
                <a:lnTo>
                  <a:pt x="119380" y="58420"/>
                </a:lnTo>
                <a:lnTo>
                  <a:pt x="120650" y="66040"/>
                </a:lnTo>
                <a:lnTo>
                  <a:pt x="123189" y="74930"/>
                </a:lnTo>
                <a:lnTo>
                  <a:pt x="125730" y="83820"/>
                </a:lnTo>
                <a:lnTo>
                  <a:pt x="127000" y="92710"/>
                </a:lnTo>
                <a:lnTo>
                  <a:pt x="128270" y="100330"/>
                </a:lnTo>
                <a:lnTo>
                  <a:pt x="130810" y="110490"/>
                </a:lnTo>
                <a:lnTo>
                  <a:pt x="132080" y="120650"/>
                </a:lnTo>
                <a:lnTo>
                  <a:pt x="133350" y="132080"/>
                </a:lnTo>
                <a:lnTo>
                  <a:pt x="134620" y="152400"/>
                </a:lnTo>
                <a:lnTo>
                  <a:pt x="135889" y="176530"/>
                </a:lnTo>
                <a:lnTo>
                  <a:pt x="137160" y="200660"/>
                </a:lnTo>
                <a:lnTo>
                  <a:pt x="137160" y="227330"/>
                </a:lnTo>
                <a:lnTo>
                  <a:pt x="137160" y="246380"/>
                </a:lnTo>
                <a:lnTo>
                  <a:pt x="137160" y="265430"/>
                </a:lnTo>
                <a:lnTo>
                  <a:pt x="135889" y="281940"/>
                </a:lnTo>
                <a:lnTo>
                  <a:pt x="135889" y="298450"/>
                </a:lnTo>
                <a:lnTo>
                  <a:pt x="134620" y="313690"/>
                </a:lnTo>
                <a:lnTo>
                  <a:pt x="133350" y="327660"/>
                </a:lnTo>
                <a:lnTo>
                  <a:pt x="130810" y="342900"/>
                </a:lnTo>
                <a:lnTo>
                  <a:pt x="129539" y="354330"/>
                </a:lnTo>
                <a:lnTo>
                  <a:pt x="127000" y="367030"/>
                </a:lnTo>
                <a:lnTo>
                  <a:pt x="124460" y="378460"/>
                </a:lnTo>
                <a:lnTo>
                  <a:pt x="121920" y="389890"/>
                </a:lnTo>
                <a:lnTo>
                  <a:pt x="119380" y="398780"/>
                </a:lnTo>
                <a:lnTo>
                  <a:pt x="116839" y="408940"/>
                </a:lnTo>
                <a:lnTo>
                  <a:pt x="114300" y="417830"/>
                </a:lnTo>
                <a:lnTo>
                  <a:pt x="110489" y="425450"/>
                </a:lnTo>
                <a:lnTo>
                  <a:pt x="106680" y="433070"/>
                </a:lnTo>
                <a:lnTo>
                  <a:pt x="102870" y="439420"/>
                </a:lnTo>
                <a:lnTo>
                  <a:pt x="74930" y="461010"/>
                </a:lnTo>
                <a:lnTo>
                  <a:pt x="69850" y="461010"/>
                </a:lnTo>
                <a:lnTo>
                  <a:pt x="64770" y="461010"/>
                </a:lnTo>
                <a:lnTo>
                  <a:pt x="59689" y="459740"/>
                </a:lnTo>
                <a:lnTo>
                  <a:pt x="54610" y="457200"/>
                </a:lnTo>
                <a:lnTo>
                  <a:pt x="49530" y="454660"/>
                </a:lnTo>
                <a:lnTo>
                  <a:pt x="44450" y="452120"/>
                </a:lnTo>
                <a:lnTo>
                  <a:pt x="40639" y="447040"/>
                </a:lnTo>
                <a:lnTo>
                  <a:pt x="36830" y="443230"/>
                </a:lnTo>
                <a:lnTo>
                  <a:pt x="20320" y="406400"/>
                </a:lnTo>
                <a:lnTo>
                  <a:pt x="16510" y="396240"/>
                </a:lnTo>
                <a:lnTo>
                  <a:pt x="13970" y="386080"/>
                </a:lnTo>
                <a:lnTo>
                  <a:pt x="11430" y="373380"/>
                </a:lnTo>
                <a:lnTo>
                  <a:pt x="8889" y="360680"/>
                </a:lnTo>
                <a:lnTo>
                  <a:pt x="7620" y="347980"/>
                </a:lnTo>
                <a:lnTo>
                  <a:pt x="5080" y="334010"/>
                </a:lnTo>
                <a:lnTo>
                  <a:pt x="3810" y="317500"/>
                </a:lnTo>
                <a:lnTo>
                  <a:pt x="2539" y="303530"/>
                </a:lnTo>
                <a:lnTo>
                  <a:pt x="1270" y="285750"/>
                </a:lnTo>
                <a:lnTo>
                  <a:pt x="1270" y="267970"/>
                </a:lnTo>
                <a:lnTo>
                  <a:pt x="0" y="250190"/>
                </a:lnTo>
                <a:lnTo>
                  <a:pt x="0" y="2298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3891279" y="5662929"/>
            <a:ext cx="55880" cy="252729"/>
          </a:xfrm>
          <a:custGeom>
            <a:avLst/>
            <a:gdLst/>
            <a:ahLst/>
            <a:cxnLst/>
            <a:rect l="l" t="t" r="r" b="b"/>
            <a:pathLst>
              <a:path w="55879" h="252729">
                <a:moveTo>
                  <a:pt x="0" y="127000"/>
                </a:moveTo>
                <a:lnTo>
                  <a:pt x="0" y="143510"/>
                </a:lnTo>
                <a:lnTo>
                  <a:pt x="1270" y="158750"/>
                </a:lnTo>
                <a:lnTo>
                  <a:pt x="1270" y="171450"/>
                </a:lnTo>
                <a:lnTo>
                  <a:pt x="2540" y="185420"/>
                </a:lnTo>
                <a:lnTo>
                  <a:pt x="3810" y="196850"/>
                </a:lnTo>
                <a:lnTo>
                  <a:pt x="3810" y="207010"/>
                </a:lnTo>
                <a:lnTo>
                  <a:pt x="5080" y="210820"/>
                </a:lnTo>
                <a:lnTo>
                  <a:pt x="6350" y="215900"/>
                </a:lnTo>
                <a:lnTo>
                  <a:pt x="6350" y="219710"/>
                </a:lnTo>
                <a:lnTo>
                  <a:pt x="7620" y="223520"/>
                </a:lnTo>
                <a:lnTo>
                  <a:pt x="8890" y="227330"/>
                </a:lnTo>
                <a:lnTo>
                  <a:pt x="8890" y="231140"/>
                </a:lnTo>
                <a:lnTo>
                  <a:pt x="10160" y="233680"/>
                </a:lnTo>
                <a:lnTo>
                  <a:pt x="11430" y="237490"/>
                </a:lnTo>
                <a:lnTo>
                  <a:pt x="12700" y="240030"/>
                </a:lnTo>
                <a:lnTo>
                  <a:pt x="13970" y="242570"/>
                </a:lnTo>
                <a:lnTo>
                  <a:pt x="15240" y="243840"/>
                </a:lnTo>
                <a:lnTo>
                  <a:pt x="16510" y="246380"/>
                </a:lnTo>
                <a:lnTo>
                  <a:pt x="17780" y="247650"/>
                </a:lnTo>
                <a:lnTo>
                  <a:pt x="19050" y="250190"/>
                </a:lnTo>
                <a:lnTo>
                  <a:pt x="20320" y="250190"/>
                </a:lnTo>
                <a:lnTo>
                  <a:pt x="21590" y="251460"/>
                </a:lnTo>
                <a:lnTo>
                  <a:pt x="25400" y="252730"/>
                </a:lnTo>
                <a:lnTo>
                  <a:pt x="27940" y="252730"/>
                </a:lnTo>
                <a:lnTo>
                  <a:pt x="31750" y="252730"/>
                </a:lnTo>
                <a:lnTo>
                  <a:pt x="34290" y="251460"/>
                </a:lnTo>
                <a:lnTo>
                  <a:pt x="35560" y="250190"/>
                </a:lnTo>
                <a:lnTo>
                  <a:pt x="36830" y="250190"/>
                </a:lnTo>
                <a:lnTo>
                  <a:pt x="38100" y="247650"/>
                </a:lnTo>
                <a:lnTo>
                  <a:pt x="39370" y="247650"/>
                </a:lnTo>
                <a:lnTo>
                  <a:pt x="40640" y="245110"/>
                </a:lnTo>
                <a:lnTo>
                  <a:pt x="41910" y="242570"/>
                </a:lnTo>
                <a:lnTo>
                  <a:pt x="43180" y="240030"/>
                </a:lnTo>
                <a:lnTo>
                  <a:pt x="44450" y="237490"/>
                </a:lnTo>
                <a:lnTo>
                  <a:pt x="45720" y="234950"/>
                </a:lnTo>
                <a:lnTo>
                  <a:pt x="46990" y="232410"/>
                </a:lnTo>
                <a:lnTo>
                  <a:pt x="46990" y="228600"/>
                </a:lnTo>
                <a:lnTo>
                  <a:pt x="48260" y="224790"/>
                </a:lnTo>
                <a:lnTo>
                  <a:pt x="49530" y="220980"/>
                </a:lnTo>
                <a:lnTo>
                  <a:pt x="50800" y="215900"/>
                </a:lnTo>
                <a:lnTo>
                  <a:pt x="50800" y="212090"/>
                </a:lnTo>
                <a:lnTo>
                  <a:pt x="52070" y="207010"/>
                </a:lnTo>
                <a:lnTo>
                  <a:pt x="52070" y="201930"/>
                </a:lnTo>
                <a:lnTo>
                  <a:pt x="53340" y="196850"/>
                </a:lnTo>
                <a:lnTo>
                  <a:pt x="53340" y="184150"/>
                </a:lnTo>
                <a:lnTo>
                  <a:pt x="54610" y="170180"/>
                </a:lnTo>
                <a:lnTo>
                  <a:pt x="54610" y="156210"/>
                </a:lnTo>
                <a:lnTo>
                  <a:pt x="55880" y="138430"/>
                </a:lnTo>
                <a:lnTo>
                  <a:pt x="55880" y="120650"/>
                </a:lnTo>
                <a:lnTo>
                  <a:pt x="55880" y="106680"/>
                </a:lnTo>
                <a:lnTo>
                  <a:pt x="54610" y="91440"/>
                </a:lnTo>
                <a:lnTo>
                  <a:pt x="54610" y="80010"/>
                </a:lnTo>
                <a:lnTo>
                  <a:pt x="53340" y="67310"/>
                </a:lnTo>
                <a:lnTo>
                  <a:pt x="52070" y="55880"/>
                </a:lnTo>
                <a:lnTo>
                  <a:pt x="52070" y="45720"/>
                </a:lnTo>
                <a:lnTo>
                  <a:pt x="50800" y="40640"/>
                </a:lnTo>
                <a:lnTo>
                  <a:pt x="49530" y="36830"/>
                </a:lnTo>
                <a:lnTo>
                  <a:pt x="49530" y="31750"/>
                </a:lnTo>
                <a:lnTo>
                  <a:pt x="48260" y="29210"/>
                </a:lnTo>
                <a:lnTo>
                  <a:pt x="46990" y="25400"/>
                </a:lnTo>
                <a:lnTo>
                  <a:pt x="46990" y="22860"/>
                </a:lnTo>
                <a:lnTo>
                  <a:pt x="45720" y="19050"/>
                </a:lnTo>
                <a:lnTo>
                  <a:pt x="44450" y="16510"/>
                </a:lnTo>
                <a:lnTo>
                  <a:pt x="43180" y="13970"/>
                </a:lnTo>
                <a:lnTo>
                  <a:pt x="41910" y="11430"/>
                </a:lnTo>
                <a:lnTo>
                  <a:pt x="40640" y="8890"/>
                </a:lnTo>
                <a:lnTo>
                  <a:pt x="39370" y="7620"/>
                </a:lnTo>
                <a:lnTo>
                  <a:pt x="38100" y="6350"/>
                </a:lnTo>
                <a:lnTo>
                  <a:pt x="36830" y="3810"/>
                </a:lnTo>
                <a:lnTo>
                  <a:pt x="34290" y="2540"/>
                </a:lnTo>
                <a:lnTo>
                  <a:pt x="33020" y="1270"/>
                </a:lnTo>
                <a:lnTo>
                  <a:pt x="30480" y="0"/>
                </a:lnTo>
                <a:lnTo>
                  <a:pt x="27940" y="0"/>
                </a:lnTo>
                <a:lnTo>
                  <a:pt x="25400" y="0"/>
                </a:lnTo>
                <a:lnTo>
                  <a:pt x="21590" y="2540"/>
                </a:lnTo>
                <a:lnTo>
                  <a:pt x="20320" y="2540"/>
                </a:lnTo>
                <a:lnTo>
                  <a:pt x="19050" y="3810"/>
                </a:lnTo>
                <a:lnTo>
                  <a:pt x="17780" y="6350"/>
                </a:lnTo>
                <a:lnTo>
                  <a:pt x="16510" y="7620"/>
                </a:lnTo>
                <a:lnTo>
                  <a:pt x="15240" y="10160"/>
                </a:lnTo>
                <a:lnTo>
                  <a:pt x="13970" y="11430"/>
                </a:lnTo>
                <a:lnTo>
                  <a:pt x="12700" y="13970"/>
                </a:lnTo>
                <a:lnTo>
                  <a:pt x="11430" y="17780"/>
                </a:lnTo>
                <a:lnTo>
                  <a:pt x="10160" y="20320"/>
                </a:lnTo>
                <a:lnTo>
                  <a:pt x="8890" y="22860"/>
                </a:lnTo>
                <a:lnTo>
                  <a:pt x="8890" y="26670"/>
                </a:lnTo>
                <a:lnTo>
                  <a:pt x="7620" y="29210"/>
                </a:lnTo>
                <a:lnTo>
                  <a:pt x="6350" y="34290"/>
                </a:lnTo>
                <a:lnTo>
                  <a:pt x="6350" y="36830"/>
                </a:lnTo>
                <a:lnTo>
                  <a:pt x="5080" y="41910"/>
                </a:lnTo>
                <a:lnTo>
                  <a:pt x="3810" y="46990"/>
                </a:lnTo>
                <a:lnTo>
                  <a:pt x="3810" y="52070"/>
                </a:lnTo>
                <a:lnTo>
                  <a:pt x="3810" y="57150"/>
                </a:lnTo>
                <a:lnTo>
                  <a:pt x="2540" y="69850"/>
                </a:lnTo>
                <a:lnTo>
                  <a:pt x="1270" y="81280"/>
                </a:lnTo>
                <a:lnTo>
                  <a:pt x="1270" y="95250"/>
                </a:lnTo>
                <a:lnTo>
                  <a:pt x="0" y="111760"/>
                </a:lnTo>
                <a:lnTo>
                  <a:pt x="0" y="1270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4005579" y="5557520"/>
            <a:ext cx="128270" cy="46228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4005579" y="5557520"/>
            <a:ext cx="128270" cy="462280"/>
          </a:xfrm>
          <a:custGeom>
            <a:avLst/>
            <a:gdLst/>
            <a:ahLst/>
            <a:cxnLst/>
            <a:rect l="l" t="t" r="r" b="b"/>
            <a:pathLst>
              <a:path w="128270" h="462279">
                <a:moveTo>
                  <a:pt x="92710" y="271779"/>
                </a:moveTo>
                <a:lnTo>
                  <a:pt x="128270" y="307339"/>
                </a:lnTo>
                <a:lnTo>
                  <a:pt x="127000" y="320039"/>
                </a:lnTo>
                <a:lnTo>
                  <a:pt x="127000" y="332739"/>
                </a:lnTo>
                <a:lnTo>
                  <a:pt x="124460" y="344169"/>
                </a:lnTo>
                <a:lnTo>
                  <a:pt x="124460" y="355599"/>
                </a:lnTo>
                <a:lnTo>
                  <a:pt x="121920" y="365759"/>
                </a:lnTo>
                <a:lnTo>
                  <a:pt x="120650" y="375919"/>
                </a:lnTo>
                <a:lnTo>
                  <a:pt x="119380" y="384809"/>
                </a:lnTo>
                <a:lnTo>
                  <a:pt x="116840" y="393699"/>
                </a:lnTo>
                <a:lnTo>
                  <a:pt x="115570" y="401319"/>
                </a:lnTo>
                <a:lnTo>
                  <a:pt x="113030" y="408939"/>
                </a:lnTo>
                <a:lnTo>
                  <a:pt x="110490" y="416559"/>
                </a:lnTo>
                <a:lnTo>
                  <a:pt x="107950" y="422909"/>
                </a:lnTo>
                <a:lnTo>
                  <a:pt x="87630" y="454659"/>
                </a:lnTo>
                <a:lnTo>
                  <a:pt x="85090" y="457199"/>
                </a:lnTo>
                <a:lnTo>
                  <a:pt x="81280" y="459739"/>
                </a:lnTo>
                <a:lnTo>
                  <a:pt x="76200" y="461009"/>
                </a:lnTo>
                <a:lnTo>
                  <a:pt x="72390" y="462279"/>
                </a:lnTo>
                <a:lnTo>
                  <a:pt x="68580" y="462279"/>
                </a:lnTo>
                <a:lnTo>
                  <a:pt x="63500" y="462279"/>
                </a:lnTo>
                <a:lnTo>
                  <a:pt x="58420" y="461009"/>
                </a:lnTo>
                <a:lnTo>
                  <a:pt x="53340" y="459739"/>
                </a:lnTo>
                <a:lnTo>
                  <a:pt x="49530" y="457199"/>
                </a:lnTo>
                <a:lnTo>
                  <a:pt x="44450" y="453389"/>
                </a:lnTo>
                <a:lnTo>
                  <a:pt x="40640" y="449579"/>
                </a:lnTo>
                <a:lnTo>
                  <a:pt x="36830" y="445769"/>
                </a:lnTo>
                <a:lnTo>
                  <a:pt x="33020" y="440689"/>
                </a:lnTo>
                <a:lnTo>
                  <a:pt x="30480" y="435609"/>
                </a:lnTo>
                <a:lnTo>
                  <a:pt x="26670" y="427989"/>
                </a:lnTo>
                <a:lnTo>
                  <a:pt x="24130" y="420369"/>
                </a:lnTo>
                <a:lnTo>
                  <a:pt x="20320" y="411479"/>
                </a:lnTo>
                <a:lnTo>
                  <a:pt x="17780" y="401319"/>
                </a:lnTo>
                <a:lnTo>
                  <a:pt x="13970" y="391159"/>
                </a:lnTo>
                <a:lnTo>
                  <a:pt x="11430" y="378459"/>
                </a:lnTo>
                <a:lnTo>
                  <a:pt x="8890" y="365759"/>
                </a:lnTo>
                <a:lnTo>
                  <a:pt x="7620" y="353059"/>
                </a:lnTo>
                <a:lnTo>
                  <a:pt x="5080" y="337819"/>
                </a:lnTo>
                <a:lnTo>
                  <a:pt x="3810" y="322579"/>
                </a:lnTo>
                <a:lnTo>
                  <a:pt x="2540" y="306069"/>
                </a:lnTo>
                <a:lnTo>
                  <a:pt x="1270" y="288289"/>
                </a:lnTo>
                <a:lnTo>
                  <a:pt x="0" y="269239"/>
                </a:lnTo>
                <a:lnTo>
                  <a:pt x="0" y="250189"/>
                </a:lnTo>
                <a:lnTo>
                  <a:pt x="0" y="229869"/>
                </a:lnTo>
                <a:lnTo>
                  <a:pt x="0" y="203199"/>
                </a:lnTo>
                <a:lnTo>
                  <a:pt x="1270" y="177799"/>
                </a:lnTo>
                <a:lnTo>
                  <a:pt x="3810" y="133349"/>
                </a:lnTo>
                <a:lnTo>
                  <a:pt x="8890" y="93979"/>
                </a:lnTo>
                <a:lnTo>
                  <a:pt x="11430" y="83819"/>
                </a:lnTo>
                <a:lnTo>
                  <a:pt x="12700" y="76199"/>
                </a:lnTo>
                <a:lnTo>
                  <a:pt x="15240" y="67309"/>
                </a:lnTo>
                <a:lnTo>
                  <a:pt x="16510" y="59689"/>
                </a:lnTo>
                <a:lnTo>
                  <a:pt x="19050" y="53339"/>
                </a:lnTo>
                <a:lnTo>
                  <a:pt x="21590" y="45719"/>
                </a:lnTo>
                <a:lnTo>
                  <a:pt x="24130" y="39369"/>
                </a:lnTo>
                <a:lnTo>
                  <a:pt x="26670" y="33019"/>
                </a:lnTo>
                <a:lnTo>
                  <a:pt x="29210" y="27939"/>
                </a:lnTo>
                <a:lnTo>
                  <a:pt x="31750" y="22859"/>
                </a:lnTo>
                <a:lnTo>
                  <a:pt x="35560" y="17779"/>
                </a:lnTo>
                <a:lnTo>
                  <a:pt x="38100" y="13969"/>
                </a:lnTo>
                <a:lnTo>
                  <a:pt x="44450" y="7619"/>
                </a:lnTo>
                <a:lnTo>
                  <a:pt x="52070" y="3809"/>
                </a:lnTo>
                <a:lnTo>
                  <a:pt x="58420" y="1269"/>
                </a:lnTo>
                <a:lnTo>
                  <a:pt x="66040" y="0"/>
                </a:lnTo>
                <a:lnTo>
                  <a:pt x="72390" y="0"/>
                </a:lnTo>
                <a:lnTo>
                  <a:pt x="78740" y="2539"/>
                </a:lnTo>
                <a:lnTo>
                  <a:pt x="83820" y="5079"/>
                </a:lnTo>
                <a:lnTo>
                  <a:pt x="88900" y="7619"/>
                </a:lnTo>
                <a:lnTo>
                  <a:pt x="93980" y="12699"/>
                </a:lnTo>
                <a:lnTo>
                  <a:pt x="97790" y="19049"/>
                </a:lnTo>
                <a:lnTo>
                  <a:pt x="102870" y="26669"/>
                </a:lnTo>
                <a:lnTo>
                  <a:pt x="105410" y="34289"/>
                </a:lnTo>
                <a:lnTo>
                  <a:pt x="107950" y="39369"/>
                </a:lnTo>
                <a:lnTo>
                  <a:pt x="109220" y="43179"/>
                </a:lnTo>
                <a:lnTo>
                  <a:pt x="113030" y="53339"/>
                </a:lnTo>
                <a:lnTo>
                  <a:pt x="115570" y="64769"/>
                </a:lnTo>
                <a:lnTo>
                  <a:pt x="118110" y="77469"/>
                </a:lnTo>
                <a:lnTo>
                  <a:pt x="120650" y="91439"/>
                </a:lnTo>
                <a:lnTo>
                  <a:pt x="123190" y="105409"/>
                </a:lnTo>
                <a:lnTo>
                  <a:pt x="125730" y="121919"/>
                </a:lnTo>
                <a:lnTo>
                  <a:pt x="127000" y="139699"/>
                </a:lnTo>
                <a:lnTo>
                  <a:pt x="91440" y="166369"/>
                </a:lnTo>
                <a:lnTo>
                  <a:pt x="90170" y="161289"/>
                </a:lnTo>
                <a:lnTo>
                  <a:pt x="90170" y="156209"/>
                </a:lnTo>
                <a:lnTo>
                  <a:pt x="88900" y="152399"/>
                </a:lnTo>
                <a:lnTo>
                  <a:pt x="88900" y="148589"/>
                </a:lnTo>
                <a:lnTo>
                  <a:pt x="88900" y="144779"/>
                </a:lnTo>
                <a:lnTo>
                  <a:pt x="87630" y="142239"/>
                </a:lnTo>
                <a:lnTo>
                  <a:pt x="87630" y="139699"/>
                </a:lnTo>
                <a:lnTo>
                  <a:pt x="86360" y="137159"/>
                </a:lnTo>
                <a:lnTo>
                  <a:pt x="86360" y="133349"/>
                </a:lnTo>
                <a:lnTo>
                  <a:pt x="85090" y="129539"/>
                </a:lnTo>
                <a:lnTo>
                  <a:pt x="83820" y="125729"/>
                </a:lnTo>
                <a:lnTo>
                  <a:pt x="83820" y="123189"/>
                </a:lnTo>
                <a:lnTo>
                  <a:pt x="82550" y="119379"/>
                </a:lnTo>
                <a:lnTo>
                  <a:pt x="81280" y="116839"/>
                </a:lnTo>
                <a:lnTo>
                  <a:pt x="80010" y="114299"/>
                </a:lnTo>
                <a:lnTo>
                  <a:pt x="78740" y="111759"/>
                </a:lnTo>
                <a:lnTo>
                  <a:pt x="77470" y="109219"/>
                </a:lnTo>
                <a:lnTo>
                  <a:pt x="76200" y="107949"/>
                </a:lnTo>
                <a:lnTo>
                  <a:pt x="74930" y="106679"/>
                </a:lnTo>
                <a:lnTo>
                  <a:pt x="73660" y="105409"/>
                </a:lnTo>
                <a:lnTo>
                  <a:pt x="72390" y="104139"/>
                </a:lnTo>
                <a:lnTo>
                  <a:pt x="71120" y="102869"/>
                </a:lnTo>
                <a:lnTo>
                  <a:pt x="69850" y="102869"/>
                </a:lnTo>
                <a:lnTo>
                  <a:pt x="67310" y="102869"/>
                </a:lnTo>
                <a:lnTo>
                  <a:pt x="66040" y="102869"/>
                </a:lnTo>
                <a:lnTo>
                  <a:pt x="64770" y="102869"/>
                </a:lnTo>
                <a:lnTo>
                  <a:pt x="62230" y="104139"/>
                </a:lnTo>
                <a:lnTo>
                  <a:pt x="60960" y="105409"/>
                </a:lnTo>
                <a:lnTo>
                  <a:pt x="59690" y="106679"/>
                </a:lnTo>
                <a:lnTo>
                  <a:pt x="58420" y="107949"/>
                </a:lnTo>
                <a:lnTo>
                  <a:pt x="57150" y="110489"/>
                </a:lnTo>
                <a:lnTo>
                  <a:pt x="54610" y="113029"/>
                </a:lnTo>
                <a:lnTo>
                  <a:pt x="53340" y="115569"/>
                </a:lnTo>
                <a:lnTo>
                  <a:pt x="52070" y="118109"/>
                </a:lnTo>
                <a:lnTo>
                  <a:pt x="52070" y="121919"/>
                </a:lnTo>
                <a:lnTo>
                  <a:pt x="50800" y="124459"/>
                </a:lnTo>
                <a:lnTo>
                  <a:pt x="49530" y="128269"/>
                </a:lnTo>
                <a:lnTo>
                  <a:pt x="48260" y="133349"/>
                </a:lnTo>
                <a:lnTo>
                  <a:pt x="46990" y="137159"/>
                </a:lnTo>
                <a:lnTo>
                  <a:pt x="45720" y="142239"/>
                </a:lnTo>
                <a:lnTo>
                  <a:pt x="45720" y="144779"/>
                </a:lnTo>
                <a:lnTo>
                  <a:pt x="44450" y="148589"/>
                </a:lnTo>
                <a:lnTo>
                  <a:pt x="44450" y="152399"/>
                </a:lnTo>
                <a:lnTo>
                  <a:pt x="43180" y="157479"/>
                </a:lnTo>
                <a:lnTo>
                  <a:pt x="43180" y="167639"/>
                </a:lnTo>
                <a:lnTo>
                  <a:pt x="41910" y="177799"/>
                </a:lnTo>
                <a:lnTo>
                  <a:pt x="40640" y="187959"/>
                </a:lnTo>
                <a:lnTo>
                  <a:pt x="40640" y="201929"/>
                </a:lnTo>
                <a:lnTo>
                  <a:pt x="40640" y="214629"/>
                </a:lnTo>
                <a:lnTo>
                  <a:pt x="40640" y="228599"/>
                </a:lnTo>
                <a:lnTo>
                  <a:pt x="40640" y="246379"/>
                </a:lnTo>
                <a:lnTo>
                  <a:pt x="40640" y="264159"/>
                </a:lnTo>
                <a:lnTo>
                  <a:pt x="41910" y="278129"/>
                </a:lnTo>
                <a:lnTo>
                  <a:pt x="41910" y="292099"/>
                </a:lnTo>
                <a:lnTo>
                  <a:pt x="43180" y="304799"/>
                </a:lnTo>
                <a:lnTo>
                  <a:pt x="43180" y="309879"/>
                </a:lnTo>
                <a:lnTo>
                  <a:pt x="44450" y="313689"/>
                </a:lnTo>
                <a:lnTo>
                  <a:pt x="45720" y="318769"/>
                </a:lnTo>
                <a:lnTo>
                  <a:pt x="45720" y="323849"/>
                </a:lnTo>
                <a:lnTo>
                  <a:pt x="46990" y="327659"/>
                </a:lnTo>
                <a:lnTo>
                  <a:pt x="46990" y="331469"/>
                </a:lnTo>
                <a:lnTo>
                  <a:pt x="48260" y="335279"/>
                </a:lnTo>
                <a:lnTo>
                  <a:pt x="49530" y="337819"/>
                </a:lnTo>
                <a:lnTo>
                  <a:pt x="50800" y="341629"/>
                </a:lnTo>
                <a:lnTo>
                  <a:pt x="50800" y="344169"/>
                </a:lnTo>
                <a:lnTo>
                  <a:pt x="52070" y="346709"/>
                </a:lnTo>
                <a:lnTo>
                  <a:pt x="53340" y="349249"/>
                </a:lnTo>
                <a:lnTo>
                  <a:pt x="54610" y="350519"/>
                </a:lnTo>
                <a:lnTo>
                  <a:pt x="55880" y="353059"/>
                </a:lnTo>
                <a:lnTo>
                  <a:pt x="57150" y="353059"/>
                </a:lnTo>
                <a:lnTo>
                  <a:pt x="57150" y="355599"/>
                </a:lnTo>
                <a:lnTo>
                  <a:pt x="59690" y="355599"/>
                </a:lnTo>
                <a:lnTo>
                  <a:pt x="59690" y="356869"/>
                </a:lnTo>
                <a:lnTo>
                  <a:pt x="63500" y="358139"/>
                </a:lnTo>
                <a:lnTo>
                  <a:pt x="66040" y="358139"/>
                </a:lnTo>
                <a:lnTo>
                  <a:pt x="69850" y="358139"/>
                </a:lnTo>
                <a:lnTo>
                  <a:pt x="72390" y="356869"/>
                </a:lnTo>
                <a:lnTo>
                  <a:pt x="74930" y="355599"/>
                </a:lnTo>
                <a:lnTo>
                  <a:pt x="76200" y="353059"/>
                </a:lnTo>
                <a:lnTo>
                  <a:pt x="77470" y="351789"/>
                </a:lnTo>
                <a:lnTo>
                  <a:pt x="78740" y="350519"/>
                </a:lnTo>
                <a:lnTo>
                  <a:pt x="78740" y="347979"/>
                </a:lnTo>
                <a:lnTo>
                  <a:pt x="80010" y="346709"/>
                </a:lnTo>
                <a:lnTo>
                  <a:pt x="81280" y="344169"/>
                </a:lnTo>
                <a:lnTo>
                  <a:pt x="82550" y="341629"/>
                </a:lnTo>
                <a:lnTo>
                  <a:pt x="82550" y="339089"/>
                </a:lnTo>
                <a:lnTo>
                  <a:pt x="83820" y="336549"/>
                </a:lnTo>
                <a:lnTo>
                  <a:pt x="85090" y="330199"/>
                </a:lnTo>
                <a:lnTo>
                  <a:pt x="86360" y="323849"/>
                </a:lnTo>
                <a:lnTo>
                  <a:pt x="87630" y="316229"/>
                </a:lnTo>
                <a:lnTo>
                  <a:pt x="88900" y="309879"/>
                </a:lnTo>
                <a:lnTo>
                  <a:pt x="90170" y="300989"/>
                </a:lnTo>
                <a:lnTo>
                  <a:pt x="91440" y="292099"/>
                </a:lnTo>
                <a:lnTo>
                  <a:pt x="91440" y="281939"/>
                </a:lnTo>
                <a:lnTo>
                  <a:pt x="92710" y="27177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4154170" y="5566409"/>
            <a:ext cx="110489" cy="44577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4154170" y="5565140"/>
            <a:ext cx="11048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19" y="0"/>
                </a:lnTo>
                <a:lnTo>
                  <a:pt x="109219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4139" y="167640"/>
                </a:lnTo>
                <a:lnTo>
                  <a:pt x="104139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0489" y="345440"/>
                </a:lnTo>
                <a:lnTo>
                  <a:pt x="11048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4279900" y="5558790"/>
            <a:ext cx="119379" cy="46100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4279900" y="5558790"/>
            <a:ext cx="120650" cy="461009"/>
          </a:xfrm>
          <a:custGeom>
            <a:avLst/>
            <a:gdLst/>
            <a:ahLst/>
            <a:cxnLst/>
            <a:rect l="l" t="t" r="r" b="b"/>
            <a:pathLst>
              <a:path w="120650" h="461010">
                <a:moveTo>
                  <a:pt x="0" y="302260"/>
                </a:moveTo>
                <a:lnTo>
                  <a:pt x="39370" y="302260"/>
                </a:lnTo>
                <a:lnTo>
                  <a:pt x="39370" y="308610"/>
                </a:lnTo>
                <a:lnTo>
                  <a:pt x="40639" y="314960"/>
                </a:lnTo>
                <a:lnTo>
                  <a:pt x="40639" y="322580"/>
                </a:lnTo>
                <a:lnTo>
                  <a:pt x="40639" y="328930"/>
                </a:lnTo>
                <a:lnTo>
                  <a:pt x="41910" y="334010"/>
                </a:lnTo>
                <a:lnTo>
                  <a:pt x="43179" y="339090"/>
                </a:lnTo>
                <a:lnTo>
                  <a:pt x="43179" y="344170"/>
                </a:lnTo>
                <a:lnTo>
                  <a:pt x="44450" y="345440"/>
                </a:lnTo>
                <a:lnTo>
                  <a:pt x="44450" y="347980"/>
                </a:lnTo>
                <a:lnTo>
                  <a:pt x="45720" y="351790"/>
                </a:lnTo>
                <a:lnTo>
                  <a:pt x="45720" y="354330"/>
                </a:lnTo>
                <a:lnTo>
                  <a:pt x="46989" y="355600"/>
                </a:lnTo>
                <a:lnTo>
                  <a:pt x="48260" y="358140"/>
                </a:lnTo>
                <a:lnTo>
                  <a:pt x="48260" y="360680"/>
                </a:lnTo>
                <a:lnTo>
                  <a:pt x="49529" y="363220"/>
                </a:lnTo>
                <a:lnTo>
                  <a:pt x="50800" y="364490"/>
                </a:lnTo>
                <a:lnTo>
                  <a:pt x="52070" y="367030"/>
                </a:lnTo>
                <a:lnTo>
                  <a:pt x="53339" y="368300"/>
                </a:lnTo>
                <a:lnTo>
                  <a:pt x="54610" y="369570"/>
                </a:lnTo>
                <a:lnTo>
                  <a:pt x="55879" y="370840"/>
                </a:lnTo>
                <a:lnTo>
                  <a:pt x="57150" y="372110"/>
                </a:lnTo>
                <a:lnTo>
                  <a:pt x="59689" y="373380"/>
                </a:lnTo>
                <a:lnTo>
                  <a:pt x="62229" y="373380"/>
                </a:lnTo>
                <a:lnTo>
                  <a:pt x="64770" y="373380"/>
                </a:lnTo>
                <a:lnTo>
                  <a:pt x="67310" y="372110"/>
                </a:lnTo>
                <a:lnTo>
                  <a:pt x="68579" y="370840"/>
                </a:lnTo>
                <a:lnTo>
                  <a:pt x="69850" y="369570"/>
                </a:lnTo>
                <a:lnTo>
                  <a:pt x="72389" y="368300"/>
                </a:lnTo>
                <a:lnTo>
                  <a:pt x="72389" y="367030"/>
                </a:lnTo>
                <a:lnTo>
                  <a:pt x="73660" y="365760"/>
                </a:lnTo>
                <a:lnTo>
                  <a:pt x="73660" y="364490"/>
                </a:lnTo>
                <a:lnTo>
                  <a:pt x="74929" y="361950"/>
                </a:lnTo>
                <a:lnTo>
                  <a:pt x="74929" y="360680"/>
                </a:lnTo>
                <a:lnTo>
                  <a:pt x="76200" y="359410"/>
                </a:lnTo>
                <a:lnTo>
                  <a:pt x="76200" y="355600"/>
                </a:lnTo>
                <a:lnTo>
                  <a:pt x="77470" y="351790"/>
                </a:lnTo>
                <a:lnTo>
                  <a:pt x="78739" y="349250"/>
                </a:lnTo>
                <a:lnTo>
                  <a:pt x="78739" y="347980"/>
                </a:lnTo>
                <a:lnTo>
                  <a:pt x="78739" y="345440"/>
                </a:lnTo>
                <a:lnTo>
                  <a:pt x="78739" y="342900"/>
                </a:lnTo>
                <a:lnTo>
                  <a:pt x="80010" y="341630"/>
                </a:lnTo>
                <a:lnTo>
                  <a:pt x="80010" y="339090"/>
                </a:lnTo>
                <a:lnTo>
                  <a:pt x="80010" y="312420"/>
                </a:lnTo>
                <a:lnTo>
                  <a:pt x="78739" y="311150"/>
                </a:lnTo>
                <a:lnTo>
                  <a:pt x="78739" y="308610"/>
                </a:lnTo>
                <a:lnTo>
                  <a:pt x="78739" y="306070"/>
                </a:lnTo>
                <a:lnTo>
                  <a:pt x="77470" y="303530"/>
                </a:lnTo>
                <a:lnTo>
                  <a:pt x="77470" y="300990"/>
                </a:lnTo>
                <a:lnTo>
                  <a:pt x="76200" y="297180"/>
                </a:lnTo>
                <a:lnTo>
                  <a:pt x="74929" y="295910"/>
                </a:lnTo>
                <a:lnTo>
                  <a:pt x="74929" y="293370"/>
                </a:lnTo>
                <a:lnTo>
                  <a:pt x="73660" y="290830"/>
                </a:lnTo>
                <a:lnTo>
                  <a:pt x="71120" y="287020"/>
                </a:lnTo>
                <a:lnTo>
                  <a:pt x="68579" y="283210"/>
                </a:lnTo>
                <a:lnTo>
                  <a:pt x="66039" y="279400"/>
                </a:lnTo>
                <a:lnTo>
                  <a:pt x="62229" y="276860"/>
                </a:lnTo>
                <a:lnTo>
                  <a:pt x="59689" y="273050"/>
                </a:lnTo>
                <a:lnTo>
                  <a:pt x="54610" y="270510"/>
                </a:lnTo>
                <a:lnTo>
                  <a:pt x="27939" y="240030"/>
                </a:lnTo>
                <a:lnTo>
                  <a:pt x="24129" y="232410"/>
                </a:lnTo>
                <a:lnTo>
                  <a:pt x="20320" y="224790"/>
                </a:lnTo>
                <a:lnTo>
                  <a:pt x="16510" y="217170"/>
                </a:lnTo>
                <a:lnTo>
                  <a:pt x="13970" y="208280"/>
                </a:lnTo>
                <a:lnTo>
                  <a:pt x="11429" y="198120"/>
                </a:lnTo>
                <a:lnTo>
                  <a:pt x="10160" y="193040"/>
                </a:lnTo>
                <a:lnTo>
                  <a:pt x="10160" y="187960"/>
                </a:lnTo>
                <a:lnTo>
                  <a:pt x="8889" y="184150"/>
                </a:lnTo>
                <a:lnTo>
                  <a:pt x="7620" y="176530"/>
                </a:lnTo>
                <a:lnTo>
                  <a:pt x="7620" y="172720"/>
                </a:lnTo>
                <a:lnTo>
                  <a:pt x="6350" y="166370"/>
                </a:lnTo>
                <a:lnTo>
                  <a:pt x="6350" y="161290"/>
                </a:lnTo>
                <a:lnTo>
                  <a:pt x="6350" y="154940"/>
                </a:lnTo>
                <a:lnTo>
                  <a:pt x="5079" y="148590"/>
                </a:lnTo>
                <a:lnTo>
                  <a:pt x="5079" y="113030"/>
                </a:lnTo>
                <a:lnTo>
                  <a:pt x="6350" y="104140"/>
                </a:lnTo>
                <a:lnTo>
                  <a:pt x="6350" y="97790"/>
                </a:lnTo>
                <a:lnTo>
                  <a:pt x="7620" y="88900"/>
                </a:lnTo>
                <a:lnTo>
                  <a:pt x="8889" y="81280"/>
                </a:lnTo>
                <a:lnTo>
                  <a:pt x="8889" y="72390"/>
                </a:lnTo>
                <a:lnTo>
                  <a:pt x="11429" y="64770"/>
                </a:lnTo>
                <a:lnTo>
                  <a:pt x="11429" y="60960"/>
                </a:lnTo>
                <a:lnTo>
                  <a:pt x="12700" y="57150"/>
                </a:lnTo>
                <a:lnTo>
                  <a:pt x="13970" y="49530"/>
                </a:lnTo>
                <a:lnTo>
                  <a:pt x="16510" y="44450"/>
                </a:lnTo>
                <a:lnTo>
                  <a:pt x="19050" y="38100"/>
                </a:lnTo>
                <a:lnTo>
                  <a:pt x="20320" y="31750"/>
                </a:lnTo>
                <a:lnTo>
                  <a:pt x="22860" y="26670"/>
                </a:lnTo>
                <a:lnTo>
                  <a:pt x="26670" y="21590"/>
                </a:lnTo>
                <a:lnTo>
                  <a:pt x="29210" y="16510"/>
                </a:lnTo>
                <a:lnTo>
                  <a:pt x="31750" y="12700"/>
                </a:lnTo>
                <a:lnTo>
                  <a:pt x="35560" y="8890"/>
                </a:lnTo>
                <a:lnTo>
                  <a:pt x="39370" y="6350"/>
                </a:lnTo>
                <a:lnTo>
                  <a:pt x="43179" y="5080"/>
                </a:lnTo>
                <a:lnTo>
                  <a:pt x="46989" y="2540"/>
                </a:lnTo>
                <a:lnTo>
                  <a:pt x="52070" y="1270"/>
                </a:lnTo>
                <a:lnTo>
                  <a:pt x="55879" y="0"/>
                </a:lnTo>
                <a:lnTo>
                  <a:pt x="60960" y="0"/>
                </a:lnTo>
                <a:lnTo>
                  <a:pt x="67310" y="0"/>
                </a:lnTo>
                <a:lnTo>
                  <a:pt x="73660" y="2540"/>
                </a:lnTo>
                <a:lnTo>
                  <a:pt x="78739" y="5080"/>
                </a:lnTo>
                <a:lnTo>
                  <a:pt x="83820" y="7620"/>
                </a:lnTo>
                <a:lnTo>
                  <a:pt x="97789" y="29210"/>
                </a:lnTo>
                <a:lnTo>
                  <a:pt x="100329" y="33020"/>
                </a:lnTo>
                <a:lnTo>
                  <a:pt x="101600" y="36830"/>
                </a:lnTo>
                <a:lnTo>
                  <a:pt x="102870" y="41910"/>
                </a:lnTo>
                <a:lnTo>
                  <a:pt x="105410" y="46990"/>
                </a:lnTo>
                <a:lnTo>
                  <a:pt x="105410" y="52070"/>
                </a:lnTo>
                <a:lnTo>
                  <a:pt x="107950" y="57150"/>
                </a:lnTo>
                <a:lnTo>
                  <a:pt x="107950" y="62230"/>
                </a:lnTo>
                <a:lnTo>
                  <a:pt x="109220" y="68580"/>
                </a:lnTo>
                <a:lnTo>
                  <a:pt x="110489" y="74930"/>
                </a:lnTo>
                <a:lnTo>
                  <a:pt x="111760" y="81280"/>
                </a:lnTo>
                <a:lnTo>
                  <a:pt x="113029" y="88900"/>
                </a:lnTo>
                <a:lnTo>
                  <a:pt x="114300" y="102870"/>
                </a:lnTo>
                <a:lnTo>
                  <a:pt x="115570" y="119380"/>
                </a:lnTo>
                <a:lnTo>
                  <a:pt x="115570" y="135890"/>
                </a:lnTo>
                <a:lnTo>
                  <a:pt x="77470" y="135890"/>
                </a:lnTo>
                <a:lnTo>
                  <a:pt x="77470" y="130810"/>
                </a:lnTo>
                <a:lnTo>
                  <a:pt x="76200" y="124460"/>
                </a:lnTo>
                <a:lnTo>
                  <a:pt x="76200" y="118110"/>
                </a:lnTo>
                <a:lnTo>
                  <a:pt x="74929" y="113030"/>
                </a:lnTo>
                <a:lnTo>
                  <a:pt x="74929" y="107950"/>
                </a:lnTo>
                <a:lnTo>
                  <a:pt x="73660" y="105410"/>
                </a:lnTo>
                <a:lnTo>
                  <a:pt x="73660" y="102870"/>
                </a:lnTo>
                <a:lnTo>
                  <a:pt x="72389" y="100330"/>
                </a:lnTo>
                <a:lnTo>
                  <a:pt x="72389" y="99060"/>
                </a:lnTo>
                <a:lnTo>
                  <a:pt x="72389" y="97790"/>
                </a:lnTo>
                <a:lnTo>
                  <a:pt x="71120" y="95250"/>
                </a:lnTo>
                <a:lnTo>
                  <a:pt x="69850" y="92710"/>
                </a:lnTo>
                <a:lnTo>
                  <a:pt x="68579" y="90170"/>
                </a:lnTo>
                <a:lnTo>
                  <a:pt x="67310" y="87630"/>
                </a:lnTo>
                <a:lnTo>
                  <a:pt x="64770" y="86360"/>
                </a:lnTo>
                <a:lnTo>
                  <a:pt x="63500" y="85090"/>
                </a:lnTo>
                <a:lnTo>
                  <a:pt x="60960" y="83820"/>
                </a:lnTo>
                <a:lnTo>
                  <a:pt x="59689" y="82550"/>
                </a:lnTo>
                <a:lnTo>
                  <a:pt x="57150" y="82550"/>
                </a:lnTo>
                <a:lnTo>
                  <a:pt x="55879" y="82550"/>
                </a:lnTo>
                <a:lnTo>
                  <a:pt x="54610" y="83820"/>
                </a:lnTo>
                <a:lnTo>
                  <a:pt x="52070" y="83820"/>
                </a:lnTo>
                <a:lnTo>
                  <a:pt x="50800" y="85090"/>
                </a:lnTo>
                <a:lnTo>
                  <a:pt x="50800" y="86360"/>
                </a:lnTo>
                <a:lnTo>
                  <a:pt x="49529" y="87630"/>
                </a:lnTo>
                <a:lnTo>
                  <a:pt x="48260" y="88900"/>
                </a:lnTo>
                <a:lnTo>
                  <a:pt x="48260" y="90170"/>
                </a:lnTo>
                <a:lnTo>
                  <a:pt x="46989" y="92710"/>
                </a:lnTo>
                <a:lnTo>
                  <a:pt x="46989" y="95250"/>
                </a:lnTo>
                <a:lnTo>
                  <a:pt x="45720" y="95250"/>
                </a:lnTo>
                <a:lnTo>
                  <a:pt x="45720" y="97790"/>
                </a:lnTo>
                <a:lnTo>
                  <a:pt x="45720" y="99060"/>
                </a:lnTo>
                <a:lnTo>
                  <a:pt x="44450" y="100330"/>
                </a:lnTo>
                <a:lnTo>
                  <a:pt x="44450" y="102870"/>
                </a:lnTo>
                <a:lnTo>
                  <a:pt x="44450" y="104140"/>
                </a:lnTo>
                <a:lnTo>
                  <a:pt x="44450" y="105410"/>
                </a:lnTo>
                <a:lnTo>
                  <a:pt x="43179" y="106680"/>
                </a:lnTo>
                <a:lnTo>
                  <a:pt x="43179" y="127000"/>
                </a:lnTo>
                <a:lnTo>
                  <a:pt x="44450" y="128270"/>
                </a:lnTo>
                <a:lnTo>
                  <a:pt x="44450" y="129540"/>
                </a:lnTo>
                <a:lnTo>
                  <a:pt x="44450" y="130810"/>
                </a:lnTo>
                <a:lnTo>
                  <a:pt x="44450" y="132080"/>
                </a:lnTo>
                <a:lnTo>
                  <a:pt x="44450" y="133350"/>
                </a:lnTo>
                <a:lnTo>
                  <a:pt x="45720" y="133350"/>
                </a:lnTo>
                <a:lnTo>
                  <a:pt x="45720" y="135890"/>
                </a:lnTo>
                <a:lnTo>
                  <a:pt x="46989" y="138430"/>
                </a:lnTo>
                <a:lnTo>
                  <a:pt x="48260" y="140970"/>
                </a:lnTo>
                <a:lnTo>
                  <a:pt x="49529" y="143510"/>
                </a:lnTo>
                <a:lnTo>
                  <a:pt x="50800" y="144780"/>
                </a:lnTo>
                <a:lnTo>
                  <a:pt x="52070" y="147320"/>
                </a:lnTo>
                <a:lnTo>
                  <a:pt x="54610" y="149860"/>
                </a:lnTo>
                <a:lnTo>
                  <a:pt x="57150" y="151130"/>
                </a:lnTo>
                <a:lnTo>
                  <a:pt x="59689" y="153670"/>
                </a:lnTo>
                <a:lnTo>
                  <a:pt x="72389" y="163830"/>
                </a:lnTo>
                <a:lnTo>
                  <a:pt x="82550" y="173990"/>
                </a:lnTo>
                <a:lnTo>
                  <a:pt x="87629" y="179070"/>
                </a:lnTo>
                <a:lnTo>
                  <a:pt x="91439" y="184150"/>
                </a:lnTo>
                <a:lnTo>
                  <a:pt x="95250" y="187960"/>
                </a:lnTo>
                <a:lnTo>
                  <a:pt x="97789" y="193040"/>
                </a:lnTo>
                <a:lnTo>
                  <a:pt x="100329" y="198120"/>
                </a:lnTo>
                <a:lnTo>
                  <a:pt x="102870" y="204470"/>
                </a:lnTo>
                <a:lnTo>
                  <a:pt x="105410" y="209550"/>
                </a:lnTo>
                <a:lnTo>
                  <a:pt x="107950" y="215900"/>
                </a:lnTo>
                <a:lnTo>
                  <a:pt x="110489" y="222250"/>
                </a:lnTo>
                <a:lnTo>
                  <a:pt x="111760" y="228600"/>
                </a:lnTo>
                <a:lnTo>
                  <a:pt x="114300" y="234950"/>
                </a:lnTo>
                <a:lnTo>
                  <a:pt x="115570" y="242570"/>
                </a:lnTo>
                <a:lnTo>
                  <a:pt x="116839" y="250190"/>
                </a:lnTo>
                <a:lnTo>
                  <a:pt x="118110" y="257810"/>
                </a:lnTo>
                <a:lnTo>
                  <a:pt x="118110" y="265430"/>
                </a:lnTo>
                <a:lnTo>
                  <a:pt x="119379" y="273050"/>
                </a:lnTo>
                <a:lnTo>
                  <a:pt x="119379" y="281940"/>
                </a:lnTo>
                <a:lnTo>
                  <a:pt x="120650" y="290830"/>
                </a:lnTo>
                <a:lnTo>
                  <a:pt x="120650" y="299720"/>
                </a:lnTo>
                <a:lnTo>
                  <a:pt x="120650" y="308610"/>
                </a:lnTo>
                <a:lnTo>
                  <a:pt x="120650" y="318770"/>
                </a:lnTo>
                <a:lnTo>
                  <a:pt x="120650" y="328930"/>
                </a:lnTo>
                <a:lnTo>
                  <a:pt x="119379" y="339090"/>
                </a:lnTo>
                <a:lnTo>
                  <a:pt x="118110" y="350520"/>
                </a:lnTo>
                <a:lnTo>
                  <a:pt x="118110" y="358140"/>
                </a:lnTo>
                <a:lnTo>
                  <a:pt x="116839" y="368300"/>
                </a:lnTo>
                <a:lnTo>
                  <a:pt x="115570" y="378460"/>
                </a:lnTo>
                <a:lnTo>
                  <a:pt x="113029" y="387350"/>
                </a:lnTo>
                <a:lnTo>
                  <a:pt x="111760" y="396240"/>
                </a:lnTo>
                <a:lnTo>
                  <a:pt x="109220" y="403860"/>
                </a:lnTo>
                <a:lnTo>
                  <a:pt x="106679" y="411480"/>
                </a:lnTo>
                <a:lnTo>
                  <a:pt x="105410" y="419100"/>
                </a:lnTo>
                <a:lnTo>
                  <a:pt x="102870" y="425450"/>
                </a:lnTo>
                <a:lnTo>
                  <a:pt x="99060" y="431800"/>
                </a:lnTo>
                <a:lnTo>
                  <a:pt x="96520" y="438150"/>
                </a:lnTo>
                <a:lnTo>
                  <a:pt x="93979" y="441960"/>
                </a:lnTo>
                <a:lnTo>
                  <a:pt x="90170" y="447040"/>
                </a:lnTo>
                <a:lnTo>
                  <a:pt x="87629" y="450850"/>
                </a:lnTo>
                <a:lnTo>
                  <a:pt x="83820" y="453390"/>
                </a:lnTo>
                <a:lnTo>
                  <a:pt x="78739" y="455930"/>
                </a:lnTo>
                <a:lnTo>
                  <a:pt x="74929" y="458470"/>
                </a:lnTo>
                <a:lnTo>
                  <a:pt x="71120" y="459740"/>
                </a:lnTo>
                <a:lnTo>
                  <a:pt x="67310" y="461010"/>
                </a:lnTo>
                <a:lnTo>
                  <a:pt x="62229" y="461010"/>
                </a:lnTo>
                <a:lnTo>
                  <a:pt x="27939" y="443230"/>
                </a:lnTo>
                <a:lnTo>
                  <a:pt x="25400" y="439420"/>
                </a:lnTo>
                <a:lnTo>
                  <a:pt x="22860" y="436880"/>
                </a:lnTo>
                <a:lnTo>
                  <a:pt x="20320" y="431800"/>
                </a:lnTo>
                <a:lnTo>
                  <a:pt x="19050" y="426720"/>
                </a:lnTo>
                <a:lnTo>
                  <a:pt x="16510" y="421640"/>
                </a:lnTo>
                <a:lnTo>
                  <a:pt x="15239" y="416560"/>
                </a:lnTo>
                <a:lnTo>
                  <a:pt x="11429" y="405130"/>
                </a:lnTo>
                <a:lnTo>
                  <a:pt x="8889" y="393700"/>
                </a:lnTo>
                <a:lnTo>
                  <a:pt x="6350" y="379730"/>
                </a:lnTo>
                <a:lnTo>
                  <a:pt x="5079" y="364490"/>
                </a:lnTo>
                <a:lnTo>
                  <a:pt x="3810" y="350520"/>
                </a:lnTo>
                <a:lnTo>
                  <a:pt x="2539" y="335280"/>
                </a:lnTo>
                <a:lnTo>
                  <a:pt x="1270" y="318770"/>
                </a:lnTo>
                <a:lnTo>
                  <a:pt x="0" y="30226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4420870" y="5566409"/>
            <a:ext cx="125729" cy="45339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4420870" y="5565140"/>
            <a:ext cx="127000" cy="454659"/>
          </a:xfrm>
          <a:custGeom>
            <a:avLst/>
            <a:gdLst/>
            <a:ahLst/>
            <a:cxnLst/>
            <a:rect l="l" t="t" r="r" b="b"/>
            <a:pathLst>
              <a:path w="127000" h="454660">
                <a:moveTo>
                  <a:pt x="86359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5729" y="287020"/>
                </a:lnTo>
                <a:lnTo>
                  <a:pt x="125729" y="295910"/>
                </a:lnTo>
                <a:lnTo>
                  <a:pt x="125729" y="304800"/>
                </a:lnTo>
                <a:lnTo>
                  <a:pt x="125729" y="313690"/>
                </a:lnTo>
                <a:lnTo>
                  <a:pt x="124459" y="323850"/>
                </a:lnTo>
                <a:lnTo>
                  <a:pt x="123189" y="332740"/>
                </a:lnTo>
                <a:lnTo>
                  <a:pt x="123189" y="341630"/>
                </a:lnTo>
                <a:lnTo>
                  <a:pt x="121919" y="349250"/>
                </a:lnTo>
                <a:lnTo>
                  <a:pt x="120650" y="358140"/>
                </a:lnTo>
                <a:lnTo>
                  <a:pt x="119379" y="365760"/>
                </a:lnTo>
                <a:lnTo>
                  <a:pt x="118109" y="374650"/>
                </a:lnTo>
                <a:lnTo>
                  <a:pt x="116839" y="382270"/>
                </a:lnTo>
                <a:lnTo>
                  <a:pt x="115569" y="389890"/>
                </a:lnTo>
                <a:lnTo>
                  <a:pt x="113029" y="396240"/>
                </a:lnTo>
                <a:lnTo>
                  <a:pt x="111759" y="402590"/>
                </a:lnTo>
                <a:lnTo>
                  <a:pt x="109219" y="408940"/>
                </a:lnTo>
                <a:lnTo>
                  <a:pt x="107950" y="415290"/>
                </a:lnTo>
                <a:lnTo>
                  <a:pt x="105409" y="420370"/>
                </a:lnTo>
                <a:lnTo>
                  <a:pt x="104139" y="425450"/>
                </a:lnTo>
                <a:lnTo>
                  <a:pt x="101600" y="430530"/>
                </a:lnTo>
                <a:lnTo>
                  <a:pt x="99059" y="433070"/>
                </a:lnTo>
                <a:lnTo>
                  <a:pt x="97789" y="436880"/>
                </a:lnTo>
                <a:lnTo>
                  <a:pt x="95250" y="439420"/>
                </a:lnTo>
                <a:lnTo>
                  <a:pt x="92709" y="443230"/>
                </a:lnTo>
                <a:lnTo>
                  <a:pt x="88900" y="445770"/>
                </a:lnTo>
                <a:lnTo>
                  <a:pt x="85089" y="448310"/>
                </a:lnTo>
                <a:lnTo>
                  <a:pt x="82550" y="450850"/>
                </a:lnTo>
                <a:lnTo>
                  <a:pt x="78739" y="452120"/>
                </a:lnTo>
                <a:lnTo>
                  <a:pt x="74929" y="453390"/>
                </a:lnTo>
                <a:lnTo>
                  <a:pt x="71119" y="454660"/>
                </a:lnTo>
                <a:lnTo>
                  <a:pt x="67309" y="454660"/>
                </a:lnTo>
                <a:lnTo>
                  <a:pt x="60959" y="454660"/>
                </a:lnTo>
                <a:lnTo>
                  <a:pt x="55879" y="453390"/>
                </a:lnTo>
                <a:lnTo>
                  <a:pt x="50800" y="452120"/>
                </a:lnTo>
                <a:lnTo>
                  <a:pt x="45719" y="449580"/>
                </a:lnTo>
                <a:lnTo>
                  <a:pt x="43179" y="448310"/>
                </a:lnTo>
                <a:lnTo>
                  <a:pt x="39369" y="447040"/>
                </a:lnTo>
                <a:lnTo>
                  <a:pt x="36829" y="445770"/>
                </a:lnTo>
                <a:lnTo>
                  <a:pt x="34289" y="443230"/>
                </a:lnTo>
                <a:lnTo>
                  <a:pt x="33019" y="440690"/>
                </a:lnTo>
                <a:lnTo>
                  <a:pt x="30479" y="438150"/>
                </a:lnTo>
                <a:lnTo>
                  <a:pt x="27939" y="435610"/>
                </a:lnTo>
                <a:lnTo>
                  <a:pt x="26669" y="433070"/>
                </a:lnTo>
                <a:lnTo>
                  <a:pt x="25400" y="429260"/>
                </a:lnTo>
                <a:lnTo>
                  <a:pt x="22859" y="425450"/>
                </a:lnTo>
                <a:lnTo>
                  <a:pt x="21589" y="420370"/>
                </a:lnTo>
                <a:lnTo>
                  <a:pt x="19050" y="415290"/>
                </a:lnTo>
                <a:lnTo>
                  <a:pt x="17779" y="410210"/>
                </a:lnTo>
                <a:lnTo>
                  <a:pt x="15239" y="405130"/>
                </a:lnTo>
                <a:lnTo>
                  <a:pt x="13969" y="398780"/>
                </a:lnTo>
                <a:lnTo>
                  <a:pt x="12700" y="392430"/>
                </a:lnTo>
                <a:lnTo>
                  <a:pt x="10159" y="381000"/>
                </a:lnTo>
                <a:lnTo>
                  <a:pt x="8889" y="374650"/>
                </a:lnTo>
                <a:lnTo>
                  <a:pt x="7619" y="368300"/>
                </a:lnTo>
                <a:lnTo>
                  <a:pt x="6350" y="360680"/>
                </a:lnTo>
                <a:lnTo>
                  <a:pt x="5079" y="354330"/>
                </a:lnTo>
                <a:lnTo>
                  <a:pt x="5079" y="347980"/>
                </a:lnTo>
                <a:lnTo>
                  <a:pt x="3809" y="342900"/>
                </a:lnTo>
                <a:lnTo>
                  <a:pt x="2539" y="321310"/>
                </a:lnTo>
                <a:lnTo>
                  <a:pt x="1269" y="302260"/>
                </a:lnTo>
                <a:lnTo>
                  <a:pt x="1269" y="293370"/>
                </a:lnTo>
                <a:lnTo>
                  <a:pt x="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0639" y="0"/>
                </a:lnTo>
                <a:lnTo>
                  <a:pt x="40639" y="273050"/>
                </a:lnTo>
                <a:lnTo>
                  <a:pt x="40639" y="281940"/>
                </a:lnTo>
                <a:lnTo>
                  <a:pt x="40639" y="290830"/>
                </a:lnTo>
                <a:lnTo>
                  <a:pt x="41909" y="298450"/>
                </a:lnTo>
                <a:lnTo>
                  <a:pt x="41909" y="304800"/>
                </a:lnTo>
                <a:lnTo>
                  <a:pt x="43179" y="308610"/>
                </a:lnTo>
                <a:lnTo>
                  <a:pt x="43179" y="312420"/>
                </a:lnTo>
                <a:lnTo>
                  <a:pt x="43179" y="314960"/>
                </a:lnTo>
                <a:lnTo>
                  <a:pt x="44450" y="318770"/>
                </a:lnTo>
                <a:lnTo>
                  <a:pt x="44450" y="321310"/>
                </a:lnTo>
                <a:lnTo>
                  <a:pt x="45719" y="325120"/>
                </a:lnTo>
                <a:lnTo>
                  <a:pt x="45719" y="327660"/>
                </a:lnTo>
                <a:lnTo>
                  <a:pt x="46989" y="330200"/>
                </a:lnTo>
                <a:lnTo>
                  <a:pt x="46989" y="332740"/>
                </a:lnTo>
                <a:lnTo>
                  <a:pt x="48259" y="335280"/>
                </a:lnTo>
                <a:lnTo>
                  <a:pt x="49529" y="33782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2069" y="342900"/>
                </a:lnTo>
                <a:lnTo>
                  <a:pt x="53339" y="344170"/>
                </a:lnTo>
                <a:lnTo>
                  <a:pt x="53339" y="345440"/>
                </a:lnTo>
                <a:lnTo>
                  <a:pt x="55879" y="347980"/>
                </a:lnTo>
                <a:lnTo>
                  <a:pt x="58419" y="349250"/>
                </a:lnTo>
                <a:lnTo>
                  <a:pt x="60959" y="350520"/>
                </a:lnTo>
                <a:lnTo>
                  <a:pt x="63500" y="350520"/>
                </a:lnTo>
                <a:lnTo>
                  <a:pt x="66039" y="350520"/>
                </a:lnTo>
                <a:lnTo>
                  <a:pt x="68579" y="349250"/>
                </a:lnTo>
                <a:lnTo>
                  <a:pt x="71119" y="347980"/>
                </a:lnTo>
                <a:lnTo>
                  <a:pt x="72389" y="345440"/>
                </a:lnTo>
                <a:lnTo>
                  <a:pt x="73659" y="344170"/>
                </a:lnTo>
                <a:lnTo>
                  <a:pt x="74929" y="342900"/>
                </a:lnTo>
                <a:lnTo>
                  <a:pt x="76200" y="341630"/>
                </a:lnTo>
                <a:lnTo>
                  <a:pt x="76200" y="339090"/>
                </a:lnTo>
                <a:lnTo>
                  <a:pt x="77469" y="337820"/>
                </a:lnTo>
                <a:lnTo>
                  <a:pt x="78739" y="335280"/>
                </a:lnTo>
                <a:lnTo>
                  <a:pt x="78739" y="332740"/>
                </a:lnTo>
                <a:lnTo>
                  <a:pt x="80009" y="330200"/>
                </a:lnTo>
                <a:lnTo>
                  <a:pt x="80009" y="327660"/>
                </a:lnTo>
                <a:lnTo>
                  <a:pt x="81279" y="325120"/>
                </a:lnTo>
                <a:lnTo>
                  <a:pt x="82550" y="321310"/>
                </a:lnTo>
                <a:lnTo>
                  <a:pt x="82550" y="318770"/>
                </a:lnTo>
                <a:lnTo>
                  <a:pt x="82550" y="314960"/>
                </a:lnTo>
                <a:lnTo>
                  <a:pt x="83819" y="312420"/>
                </a:lnTo>
                <a:lnTo>
                  <a:pt x="83819" y="308610"/>
                </a:lnTo>
                <a:lnTo>
                  <a:pt x="85089" y="304800"/>
                </a:lnTo>
                <a:lnTo>
                  <a:pt x="85089" y="302260"/>
                </a:lnTo>
                <a:lnTo>
                  <a:pt x="85089" y="298450"/>
                </a:lnTo>
                <a:lnTo>
                  <a:pt x="85089" y="290830"/>
                </a:lnTo>
                <a:lnTo>
                  <a:pt x="86359" y="281940"/>
                </a:lnTo>
                <a:lnTo>
                  <a:pt x="86359" y="273050"/>
                </a:lnTo>
                <a:lnTo>
                  <a:pt x="8635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4574540" y="5566409"/>
            <a:ext cx="104139" cy="44577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4574540" y="5565140"/>
            <a:ext cx="105410" cy="447040"/>
          </a:xfrm>
          <a:custGeom>
            <a:avLst/>
            <a:gdLst/>
            <a:ahLst/>
            <a:cxnLst/>
            <a:rect l="l" t="t" r="r" b="b"/>
            <a:pathLst>
              <a:path w="105410" h="447039">
                <a:moveTo>
                  <a:pt x="0" y="0"/>
                </a:moveTo>
                <a:lnTo>
                  <a:pt x="41910" y="0"/>
                </a:lnTo>
                <a:lnTo>
                  <a:pt x="41910" y="337820"/>
                </a:lnTo>
                <a:lnTo>
                  <a:pt x="105410" y="33782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4761229" y="5566409"/>
            <a:ext cx="120650" cy="44577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4761229" y="5565140"/>
            <a:ext cx="121920" cy="447040"/>
          </a:xfrm>
          <a:custGeom>
            <a:avLst/>
            <a:gdLst/>
            <a:ahLst/>
            <a:cxnLst/>
            <a:rect l="l" t="t" r="r" b="b"/>
            <a:pathLst>
              <a:path w="121920" h="447039">
                <a:moveTo>
                  <a:pt x="0" y="0"/>
                </a:moveTo>
                <a:lnTo>
                  <a:pt x="59690" y="0"/>
                </a:lnTo>
                <a:lnTo>
                  <a:pt x="64770" y="0"/>
                </a:lnTo>
                <a:lnTo>
                  <a:pt x="68580" y="1270"/>
                </a:lnTo>
                <a:lnTo>
                  <a:pt x="72390" y="2540"/>
                </a:lnTo>
                <a:lnTo>
                  <a:pt x="76200" y="5080"/>
                </a:lnTo>
                <a:lnTo>
                  <a:pt x="80010" y="6350"/>
                </a:lnTo>
                <a:lnTo>
                  <a:pt x="83820" y="10160"/>
                </a:lnTo>
                <a:lnTo>
                  <a:pt x="86360" y="12700"/>
                </a:lnTo>
                <a:lnTo>
                  <a:pt x="88900" y="16510"/>
                </a:lnTo>
                <a:lnTo>
                  <a:pt x="91440" y="20320"/>
                </a:lnTo>
                <a:lnTo>
                  <a:pt x="93980" y="25400"/>
                </a:lnTo>
                <a:lnTo>
                  <a:pt x="96520" y="30480"/>
                </a:lnTo>
                <a:lnTo>
                  <a:pt x="99060" y="36830"/>
                </a:lnTo>
                <a:lnTo>
                  <a:pt x="101600" y="43180"/>
                </a:lnTo>
                <a:lnTo>
                  <a:pt x="104140" y="49530"/>
                </a:lnTo>
                <a:lnTo>
                  <a:pt x="105410" y="57150"/>
                </a:lnTo>
                <a:lnTo>
                  <a:pt x="107950" y="64770"/>
                </a:lnTo>
                <a:lnTo>
                  <a:pt x="109220" y="72390"/>
                </a:lnTo>
                <a:lnTo>
                  <a:pt x="110490" y="81280"/>
                </a:lnTo>
                <a:lnTo>
                  <a:pt x="111760" y="88900"/>
                </a:lnTo>
                <a:lnTo>
                  <a:pt x="113030" y="97790"/>
                </a:lnTo>
                <a:lnTo>
                  <a:pt x="115570" y="106680"/>
                </a:lnTo>
                <a:lnTo>
                  <a:pt x="116840" y="116840"/>
                </a:lnTo>
                <a:lnTo>
                  <a:pt x="118110" y="127000"/>
                </a:lnTo>
                <a:lnTo>
                  <a:pt x="118110" y="135890"/>
                </a:lnTo>
                <a:lnTo>
                  <a:pt x="119380" y="146050"/>
                </a:lnTo>
                <a:lnTo>
                  <a:pt x="119380" y="157480"/>
                </a:lnTo>
                <a:lnTo>
                  <a:pt x="119380" y="167640"/>
                </a:lnTo>
                <a:lnTo>
                  <a:pt x="120650" y="177800"/>
                </a:lnTo>
                <a:lnTo>
                  <a:pt x="120650" y="189230"/>
                </a:lnTo>
                <a:lnTo>
                  <a:pt x="120650" y="200660"/>
                </a:lnTo>
                <a:lnTo>
                  <a:pt x="121920" y="222250"/>
                </a:lnTo>
                <a:lnTo>
                  <a:pt x="121920" y="240030"/>
                </a:lnTo>
                <a:lnTo>
                  <a:pt x="120650" y="256540"/>
                </a:lnTo>
                <a:lnTo>
                  <a:pt x="120650" y="270510"/>
                </a:lnTo>
                <a:lnTo>
                  <a:pt x="120650" y="285750"/>
                </a:lnTo>
                <a:lnTo>
                  <a:pt x="119380" y="299720"/>
                </a:lnTo>
                <a:lnTo>
                  <a:pt x="118110" y="311150"/>
                </a:lnTo>
                <a:lnTo>
                  <a:pt x="118110" y="322580"/>
                </a:lnTo>
                <a:lnTo>
                  <a:pt x="116840" y="334010"/>
                </a:lnTo>
                <a:lnTo>
                  <a:pt x="115570" y="344170"/>
                </a:lnTo>
                <a:lnTo>
                  <a:pt x="114300" y="351790"/>
                </a:lnTo>
                <a:lnTo>
                  <a:pt x="113030" y="360680"/>
                </a:lnTo>
                <a:lnTo>
                  <a:pt x="110490" y="369570"/>
                </a:lnTo>
                <a:lnTo>
                  <a:pt x="109220" y="378460"/>
                </a:lnTo>
                <a:lnTo>
                  <a:pt x="106680" y="386080"/>
                </a:lnTo>
                <a:lnTo>
                  <a:pt x="105410" y="392430"/>
                </a:lnTo>
                <a:lnTo>
                  <a:pt x="102870" y="398780"/>
                </a:lnTo>
                <a:lnTo>
                  <a:pt x="100330" y="405130"/>
                </a:lnTo>
                <a:lnTo>
                  <a:pt x="99060" y="411480"/>
                </a:lnTo>
                <a:lnTo>
                  <a:pt x="96520" y="416560"/>
                </a:lnTo>
                <a:lnTo>
                  <a:pt x="93980" y="421640"/>
                </a:lnTo>
                <a:lnTo>
                  <a:pt x="91440" y="425450"/>
                </a:lnTo>
                <a:lnTo>
                  <a:pt x="88900" y="429260"/>
                </a:lnTo>
                <a:lnTo>
                  <a:pt x="86360" y="433070"/>
                </a:lnTo>
                <a:lnTo>
                  <a:pt x="85090" y="435610"/>
                </a:lnTo>
                <a:lnTo>
                  <a:pt x="78740" y="440690"/>
                </a:lnTo>
                <a:lnTo>
                  <a:pt x="74930" y="441960"/>
                </a:lnTo>
                <a:lnTo>
                  <a:pt x="72390" y="444500"/>
                </a:lnTo>
                <a:lnTo>
                  <a:pt x="68580" y="445770"/>
                </a:lnTo>
                <a:lnTo>
                  <a:pt x="66040" y="445770"/>
                </a:lnTo>
                <a:lnTo>
                  <a:pt x="63500" y="447040"/>
                </a:lnTo>
                <a:lnTo>
                  <a:pt x="596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4801870" y="5666740"/>
            <a:ext cx="39370" cy="243840"/>
          </a:xfrm>
          <a:custGeom>
            <a:avLst/>
            <a:gdLst/>
            <a:ahLst/>
            <a:cxnLst/>
            <a:rect l="l" t="t" r="r" b="b"/>
            <a:pathLst>
              <a:path w="39370" h="243839">
                <a:moveTo>
                  <a:pt x="0" y="0"/>
                </a:moveTo>
                <a:lnTo>
                  <a:pt x="0" y="243840"/>
                </a:lnTo>
                <a:lnTo>
                  <a:pt x="10159" y="243840"/>
                </a:lnTo>
                <a:lnTo>
                  <a:pt x="12700" y="243840"/>
                </a:lnTo>
                <a:lnTo>
                  <a:pt x="15239" y="243840"/>
                </a:lnTo>
                <a:lnTo>
                  <a:pt x="17779" y="243840"/>
                </a:lnTo>
                <a:lnTo>
                  <a:pt x="20319" y="242570"/>
                </a:lnTo>
                <a:lnTo>
                  <a:pt x="22859" y="241300"/>
                </a:lnTo>
                <a:lnTo>
                  <a:pt x="24129" y="238760"/>
                </a:lnTo>
                <a:lnTo>
                  <a:pt x="26669" y="237490"/>
                </a:lnTo>
                <a:lnTo>
                  <a:pt x="27939" y="234950"/>
                </a:lnTo>
                <a:lnTo>
                  <a:pt x="29209" y="233680"/>
                </a:lnTo>
                <a:lnTo>
                  <a:pt x="29209" y="232410"/>
                </a:lnTo>
                <a:lnTo>
                  <a:pt x="30479" y="231140"/>
                </a:lnTo>
                <a:lnTo>
                  <a:pt x="30479" y="229870"/>
                </a:lnTo>
                <a:lnTo>
                  <a:pt x="31750" y="227330"/>
                </a:lnTo>
                <a:lnTo>
                  <a:pt x="31750" y="226060"/>
                </a:lnTo>
                <a:lnTo>
                  <a:pt x="33019" y="222250"/>
                </a:lnTo>
                <a:lnTo>
                  <a:pt x="34289" y="217170"/>
                </a:lnTo>
                <a:lnTo>
                  <a:pt x="34289" y="212090"/>
                </a:lnTo>
                <a:lnTo>
                  <a:pt x="35559" y="207010"/>
                </a:lnTo>
                <a:lnTo>
                  <a:pt x="36829" y="200660"/>
                </a:lnTo>
                <a:lnTo>
                  <a:pt x="36829" y="198120"/>
                </a:lnTo>
                <a:lnTo>
                  <a:pt x="36829" y="195580"/>
                </a:lnTo>
                <a:lnTo>
                  <a:pt x="38100" y="187960"/>
                </a:lnTo>
                <a:lnTo>
                  <a:pt x="38100" y="179070"/>
                </a:lnTo>
                <a:lnTo>
                  <a:pt x="38100" y="170180"/>
                </a:lnTo>
                <a:lnTo>
                  <a:pt x="39369" y="160020"/>
                </a:lnTo>
                <a:lnTo>
                  <a:pt x="39369" y="148590"/>
                </a:lnTo>
                <a:lnTo>
                  <a:pt x="39369" y="123190"/>
                </a:lnTo>
                <a:lnTo>
                  <a:pt x="39369" y="106680"/>
                </a:lnTo>
                <a:lnTo>
                  <a:pt x="39369" y="91440"/>
                </a:lnTo>
                <a:lnTo>
                  <a:pt x="38100" y="76200"/>
                </a:lnTo>
                <a:lnTo>
                  <a:pt x="38100" y="64770"/>
                </a:lnTo>
                <a:lnTo>
                  <a:pt x="36829" y="52070"/>
                </a:lnTo>
                <a:lnTo>
                  <a:pt x="35559" y="46990"/>
                </a:lnTo>
                <a:lnTo>
                  <a:pt x="35559" y="41910"/>
                </a:lnTo>
                <a:lnTo>
                  <a:pt x="35559" y="36830"/>
                </a:lnTo>
                <a:lnTo>
                  <a:pt x="34289" y="33020"/>
                </a:lnTo>
                <a:lnTo>
                  <a:pt x="33019" y="30480"/>
                </a:lnTo>
                <a:lnTo>
                  <a:pt x="33019" y="25400"/>
                </a:lnTo>
                <a:lnTo>
                  <a:pt x="31750" y="22860"/>
                </a:lnTo>
                <a:lnTo>
                  <a:pt x="31750" y="20320"/>
                </a:lnTo>
                <a:lnTo>
                  <a:pt x="30479" y="17780"/>
                </a:lnTo>
                <a:lnTo>
                  <a:pt x="29209" y="15240"/>
                </a:lnTo>
                <a:lnTo>
                  <a:pt x="27939" y="12700"/>
                </a:lnTo>
                <a:lnTo>
                  <a:pt x="26669" y="10160"/>
                </a:lnTo>
                <a:lnTo>
                  <a:pt x="25400" y="8890"/>
                </a:lnTo>
                <a:lnTo>
                  <a:pt x="24129" y="6350"/>
                </a:lnTo>
                <a:lnTo>
                  <a:pt x="20319" y="3810"/>
                </a:lnTo>
                <a:lnTo>
                  <a:pt x="16509" y="1270"/>
                </a:lnTo>
                <a:lnTo>
                  <a:pt x="13969" y="0"/>
                </a:lnTo>
                <a:lnTo>
                  <a:pt x="10159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4904740" y="5566409"/>
            <a:ext cx="111760" cy="44577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4904740" y="5565140"/>
            <a:ext cx="11048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4139" y="167640"/>
                </a:lnTo>
                <a:lnTo>
                  <a:pt x="104139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0489" y="345440"/>
                </a:lnTo>
                <a:lnTo>
                  <a:pt x="11048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5099050" y="5566409"/>
            <a:ext cx="111760" cy="44577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5099050" y="5565140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68579" y="0"/>
                </a:lnTo>
                <a:lnTo>
                  <a:pt x="73660" y="0"/>
                </a:lnTo>
                <a:lnTo>
                  <a:pt x="78739" y="2540"/>
                </a:lnTo>
                <a:lnTo>
                  <a:pt x="96520" y="24130"/>
                </a:lnTo>
                <a:lnTo>
                  <a:pt x="99060" y="27940"/>
                </a:lnTo>
                <a:lnTo>
                  <a:pt x="100329" y="33020"/>
                </a:lnTo>
                <a:lnTo>
                  <a:pt x="101600" y="36830"/>
                </a:lnTo>
                <a:lnTo>
                  <a:pt x="102870" y="41910"/>
                </a:lnTo>
                <a:lnTo>
                  <a:pt x="104139" y="45720"/>
                </a:lnTo>
                <a:lnTo>
                  <a:pt x="105410" y="50800"/>
                </a:lnTo>
                <a:lnTo>
                  <a:pt x="106679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20" y="73660"/>
                </a:lnTo>
                <a:lnTo>
                  <a:pt x="109220" y="80010"/>
                </a:lnTo>
                <a:lnTo>
                  <a:pt x="110489" y="86360"/>
                </a:lnTo>
                <a:lnTo>
                  <a:pt x="110489" y="92710"/>
                </a:lnTo>
                <a:lnTo>
                  <a:pt x="111760" y="107950"/>
                </a:lnTo>
                <a:lnTo>
                  <a:pt x="111760" y="123190"/>
                </a:lnTo>
                <a:lnTo>
                  <a:pt x="111760" y="138430"/>
                </a:lnTo>
                <a:lnTo>
                  <a:pt x="111760" y="154940"/>
                </a:lnTo>
                <a:lnTo>
                  <a:pt x="111760" y="170180"/>
                </a:lnTo>
                <a:lnTo>
                  <a:pt x="110489" y="184150"/>
                </a:lnTo>
                <a:lnTo>
                  <a:pt x="110489" y="191770"/>
                </a:lnTo>
                <a:lnTo>
                  <a:pt x="109220" y="199390"/>
                </a:lnTo>
                <a:lnTo>
                  <a:pt x="109220" y="205740"/>
                </a:lnTo>
                <a:lnTo>
                  <a:pt x="107950" y="212090"/>
                </a:lnTo>
                <a:lnTo>
                  <a:pt x="106679" y="218440"/>
                </a:lnTo>
                <a:lnTo>
                  <a:pt x="105410" y="222250"/>
                </a:lnTo>
                <a:lnTo>
                  <a:pt x="104139" y="228600"/>
                </a:lnTo>
                <a:lnTo>
                  <a:pt x="102870" y="233680"/>
                </a:lnTo>
                <a:lnTo>
                  <a:pt x="101600" y="238760"/>
                </a:lnTo>
                <a:lnTo>
                  <a:pt x="100329" y="243840"/>
                </a:lnTo>
                <a:lnTo>
                  <a:pt x="99060" y="248920"/>
                </a:lnTo>
                <a:lnTo>
                  <a:pt x="97789" y="252730"/>
                </a:lnTo>
                <a:lnTo>
                  <a:pt x="95250" y="256540"/>
                </a:lnTo>
                <a:lnTo>
                  <a:pt x="93979" y="26162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7629" y="269240"/>
                </a:lnTo>
                <a:lnTo>
                  <a:pt x="85089" y="271780"/>
                </a:lnTo>
                <a:lnTo>
                  <a:pt x="80010" y="276860"/>
                </a:lnTo>
                <a:lnTo>
                  <a:pt x="74929" y="279400"/>
                </a:lnTo>
                <a:lnTo>
                  <a:pt x="69850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5139690" y="5656579"/>
            <a:ext cx="31750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30"/>
                </a:moveTo>
                <a:lnTo>
                  <a:pt x="10160" y="100330"/>
                </a:lnTo>
                <a:lnTo>
                  <a:pt x="13970" y="100330"/>
                </a:lnTo>
                <a:lnTo>
                  <a:pt x="15239" y="99060"/>
                </a:lnTo>
                <a:lnTo>
                  <a:pt x="17780" y="97790"/>
                </a:lnTo>
                <a:lnTo>
                  <a:pt x="20320" y="96520"/>
                </a:lnTo>
                <a:lnTo>
                  <a:pt x="22860" y="93980"/>
                </a:lnTo>
                <a:lnTo>
                  <a:pt x="22860" y="92710"/>
                </a:lnTo>
                <a:lnTo>
                  <a:pt x="24130" y="91440"/>
                </a:lnTo>
                <a:lnTo>
                  <a:pt x="25400" y="90170"/>
                </a:lnTo>
                <a:lnTo>
                  <a:pt x="25400" y="88900"/>
                </a:lnTo>
                <a:lnTo>
                  <a:pt x="26670" y="86360"/>
                </a:lnTo>
                <a:lnTo>
                  <a:pt x="27939" y="81280"/>
                </a:lnTo>
                <a:lnTo>
                  <a:pt x="29210" y="78740"/>
                </a:lnTo>
                <a:lnTo>
                  <a:pt x="30480" y="76200"/>
                </a:lnTo>
                <a:lnTo>
                  <a:pt x="30480" y="74930"/>
                </a:lnTo>
                <a:lnTo>
                  <a:pt x="30480" y="72390"/>
                </a:lnTo>
                <a:lnTo>
                  <a:pt x="30480" y="69850"/>
                </a:lnTo>
                <a:lnTo>
                  <a:pt x="31750" y="67310"/>
                </a:lnTo>
                <a:lnTo>
                  <a:pt x="31750" y="66040"/>
                </a:lnTo>
                <a:lnTo>
                  <a:pt x="31750" y="35560"/>
                </a:lnTo>
                <a:lnTo>
                  <a:pt x="30480" y="31750"/>
                </a:lnTo>
                <a:lnTo>
                  <a:pt x="30480" y="27940"/>
                </a:lnTo>
                <a:lnTo>
                  <a:pt x="30480" y="22860"/>
                </a:lnTo>
                <a:lnTo>
                  <a:pt x="29210" y="19050"/>
                </a:lnTo>
                <a:lnTo>
                  <a:pt x="27939" y="15240"/>
                </a:lnTo>
                <a:lnTo>
                  <a:pt x="27939" y="13970"/>
                </a:lnTo>
                <a:lnTo>
                  <a:pt x="26670" y="11430"/>
                </a:lnTo>
                <a:lnTo>
                  <a:pt x="25400" y="10160"/>
                </a:lnTo>
                <a:lnTo>
                  <a:pt x="25400" y="8890"/>
                </a:lnTo>
                <a:lnTo>
                  <a:pt x="24130" y="7620"/>
                </a:lnTo>
                <a:lnTo>
                  <a:pt x="24130" y="6350"/>
                </a:lnTo>
                <a:lnTo>
                  <a:pt x="22860" y="5080"/>
                </a:lnTo>
                <a:lnTo>
                  <a:pt x="21589" y="3810"/>
                </a:lnTo>
                <a:lnTo>
                  <a:pt x="20320" y="2540"/>
                </a:lnTo>
                <a:lnTo>
                  <a:pt x="17780" y="1270"/>
                </a:lnTo>
                <a:lnTo>
                  <a:pt x="15239" y="0"/>
                </a:lnTo>
                <a:lnTo>
                  <a:pt x="12700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5233670" y="5566409"/>
            <a:ext cx="129539" cy="44577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5233670" y="5565140"/>
            <a:ext cx="129539" cy="447040"/>
          </a:xfrm>
          <a:custGeom>
            <a:avLst/>
            <a:gdLst/>
            <a:ahLst/>
            <a:cxnLst/>
            <a:rect l="l" t="t" r="r" b="b"/>
            <a:pathLst>
              <a:path w="129539" h="447039">
                <a:moveTo>
                  <a:pt x="0" y="447040"/>
                </a:moveTo>
                <a:lnTo>
                  <a:pt x="0" y="0"/>
                </a:lnTo>
                <a:lnTo>
                  <a:pt x="67309" y="0"/>
                </a:lnTo>
                <a:lnTo>
                  <a:pt x="76200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7629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2869" y="22860"/>
                </a:lnTo>
                <a:lnTo>
                  <a:pt x="105409" y="27940"/>
                </a:lnTo>
                <a:lnTo>
                  <a:pt x="107950" y="33020"/>
                </a:lnTo>
                <a:lnTo>
                  <a:pt x="10921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4300" y="59690"/>
                </a:lnTo>
                <a:lnTo>
                  <a:pt x="115569" y="63500"/>
                </a:lnTo>
                <a:lnTo>
                  <a:pt x="11556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810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810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4300" y="187960"/>
                </a:lnTo>
                <a:lnTo>
                  <a:pt x="113029" y="194310"/>
                </a:lnTo>
                <a:lnTo>
                  <a:pt x="11175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6679" y="218440"/>
                </a:lnTo>
                <a:lnTo>
                  <a:pt x="105409" y="223520"/>
                </a:lnTo>
                <a:lnTo>
                  <a:pt x="10286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6519" y="240030"/>
                </a:lnTo>
                <a:lnTo>
                  <a:pt x="95250" y="242570"/>
                </a:lnTo>
                <a:lnTo>
                  <a:pt x="9270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0169" y="254000"/>
                </a:lnTo>
                <a:lnTo>
                  <a:pt x="92709" y="259080"/>
                </a:lnTo>
                <a:lnTo>
                  <a:pt x="95250" y="261620"/>
                </a:lnTo>
                <a:lnTo>
                  <a:pt x="96519" y="264160"/>
                </a:lnTo>
                <a:lnTo>
                  <a:pt x="97789" y="266700"/>
                </a:lnTo>
                <a:lnTo>
                  <a:pt x="97789" y="267970"/>
                </a:lnTo>
                <a:lnTo>
                  <a:pt x="99059" y="269240"/>
                </a:lnTo>
                <a:lnTo>
                  <a:pt x="99059" y="271780"/>
                </a:lnTo>
                <a:lnTo>
                  <a:pt x="100329" y="275590"/>
                </a:lnTo>
                <a:lnTo>
                  <a:pt x="101600" y="281940"/>
                </a:lnTo>
                <a:lnTo>
                  <a:pt x="104139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2953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841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5879" y="281940"/>
                </a:lnTo>
                <a:lnTo>
                  <a:pt x="5460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5274309" y="5656579"/>
            <a:ext cx="36830" cy="90170"/>
          </a:xfrm>
          <a:custGeom>
            <a:avLst/>
            <a:gdLst/>
            <a:ahLst/>
            <a:cxnLst/>
            <a:rect l="l" t="t" r="r" b="b"/>
            <a:pathLst>
              <a:path w="36829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78740"/>
                </a:lnTo>
                <a:lnTo>
                  <a:pt x="33019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4289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5560" y="60960"/>
                </a:lnTo>
                <a:lnTo>
                  <a:pt x="36829" y="57150"/>
                </a:lnTo>
                <a:lnTo>
                  <a:pt x="36829" y="54610"/>
                </a:lnTo>
                <a:lnTo>
                  <a:pt x="36829" y="50800"/>
                </a:lnTo>
                <a:lnTo>
                  <a:pt x="36829" y="27940"/>
                </a:lnTo>
                <a:lnTo>
                  <a:pt x="35560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3019" y="8890"/>
                </a:lnTo>
                <a:lnTo>
                  <a:pt x="31750" y="7620"/>
                </a:lnTo>
                <a:lnTo>
                  <a:pt x="31750" y="6350"/>
                </a:lnTo>
                <a:lnTo>
                  <a:pt x="30479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2860" y="0"/>
                </a:lnTo>
                <a:lnTo>
                  <a:pt x="20319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5377179" y="5566409"/>
            <a:ext cx="110490" cy="44577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5377179" y="5565140"/>
            <a:ext cx="11048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10490" y="345440"/>
                </a:lnTo>
                <a:lnTo>
                  <a:pt x="1104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5511800" y="5566409"/>
            <a:ext cx="120650" cy="44577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5510529" y="5565140"/>
            <a:ext cx="121920" cy="447040"/>
          </a:xfrm>
          <a:custGeom>
            <a:avLst/>
            <a:gdLst/>
            <a:ahLst/>
            <a:cxnLst/>
            <a:rect l="l" t="t" r="r" b="b"/>
            <a:pathLst>
              <a:path w="121920" h="447039">
                <a:moveTo>
                  <a:pt x="0" y="0"/>
                </a:moveTo>
                <a:lnTo>
                  <a:pt x="60960" y="0"/>
                </a:lnTo>
                <a:lnTo>
                  <a:pt x="64770" y="0"/>
                </a:lnTo>
                <a:lnTo>
                  <a:pt x="68580" y="1270"/>
                </a:lnTo>
                <a:lnTo>
                  <a:pt x="73660" y="2540"/>
                </a:lnTo>
                <a:lnTo>
                  <a:pt x="77470" y="5080"/>
                </a:lnTo>
                <a:lnTo>
                  <a:pt x="80010" y="6350"/>
                </a:lnTo>
                <a:lnTo>
                  <a:pt x="83820" y="10160"/>
                </a:lnTo>
                <a:lnTo>
                  <a:pt x="86360" y="12700"/>
                </a:lnTo>
                <a:lnTo>
                  <a:pt x="90170" y="16510"/>
                </a:lnTo>
                <a:lnTo>
                  <a:pt x="92710" y="20320"/>
                </a:lnTo>
                <a:lnTo>
                  <a:pt x="95250" y="25400"/>
                </a:lnTo>
                <a:lnTo>
                  <a:pt x="97790" y="30480"/>
                </a:lnTo>
                <a:lnTo>
                  <a:pt x="100330" y="36830"/>
                </a:lnTo>
                <a:lnTo>
                  <a:pt x="101600" y="43180"/>
                </a:lnTo>
                <a:lnTo>
                  <a:pt x="104140" y="49530"/>
                </a:lnTo>
                <a:lnTo>
                  <a:pt x="106680" y="57150"/>
                </a:lnTo>
                <a:lnTo>
                  <a:pt x="107950" y="64770"/>
                </a:lnTo>
                <a:lnTo>
                  <a:pt x="109220" y="72390"/>
                </a:lnTo>
                <a:lnTo>
                  <a:pt x="111760" y="81280"/>
                </a:lnTo>
                <a:lnTo>
                  <a:pt x="113030" y="88900"/>
                </a:lnTo>
                <a:lnTo>
                  <a:pt x="114300" y="97790"/>
                </a:lnTo>
                <a:lnTo>
                  <a:pt x="115570" y="106680"/>
                </a:lnTo>
                <a:lnTo>
                  <a:pt x="116840" y="116840"/>
                </a:lnTo>
                <a:lnTo>
                  <a:pt x="118110" y="127000"/>
                </a:lnTo>
                <a:lnTo>
                  <a:pt x="118110" y="135890"/>
                </a:lnTo>
                <a:lnTo>
                  <a:pt x="119380" y="146050"/>
                </a:lnTo>
                <a:lnTo>
                  <a:pt x="120650" y="157480"/>
                </a:lnTo>
                <a:lnTo>
                  <a:pt x="120650" y="167640"/>
                </a:lnTo>
                <a:lnTo>
                  <a:pt x="121920" y="177800"/>
                </a:lnTo>
                <a:lnTo>
                  <a:pt x="121920" y="270510"/>
                </a:lnTo>
                <a:lnTo>
                  <a:pt x="120650" y="285750"/>
                </a:lnTo>
                <a:lnTo>
                  <a:pt x="120650" y="299720"/>
                </a:lnTo>
                <a:lnTo>
                  <a:pt x="119380" y="311150"/>
                </a:lnTo>
                <a:lnTo>
                  <a:pt x="118110" y="322580"/>
                </a:lnTo>
                <a:lnTo>
                  <a:pt x="116840" y="334010"/>
                </a:lnTo>
                <a:lnTo>
                  <a:pt x="115570" y="344170"/>
                </a:lnTo>
                <a:lnTo>
                  <a:pt x="114300" y="351790"/>
                </a:lnTo>
                <a:lnTo>
                  <a:pt x="113030" y="360680"/>
                </a:lnTo>
                <a:lnTo>
                  <a:pt x="111760" y="369570"/>
                </a:lnTo>
                <a:lnTo>
                  <a:pt x="109220" y="378460"/>
                </a:lnTo>
                <a:lnTo>
                  <a:pt x="107950" y="386080"/>
                </a:lnTo>
                <a:lnTo>
                  <a:pt x="105410" y="392430"/>
                </a:lnTo>
                <a:lnTo>
                  <a:pt x="104140" y="398780"/>
                </a:lnTo>
                <a:lnTo>
                  <a:pt x="101600" y="405130"/>
                </a:lnTo>
                <a:lnTo>
                  <a:pt x="99060" y="411480"/>
                </a:lnTo>
                <a:lnTo>
                  <a:pt x="97790" y="416560"/>
                </a:lnTo>
                <a:lnTo>
                  <a:pt x="93980" y="421640"/>
                </a:lnTo>
                <a:lnTo>
                  <a:pt x="92710" y="425450"/>
                </a:lnTo>
                <a:lnTo>
                  <a:pt x="90170" y="429260"/>
                </a:lnTo>
                <a:lnTo>
                  <a:pt x="87630" y="433070"/>
                </a:lnTo>
                <a:lnTo>
                  <a:pt x="85090" y="435610"/>
                </a:lnTo>
                <a:lnTo>
                  <a:pt x="78740" y="440690"/>
                </a:lnTo>
                <a:lnTo>
                  <a:pt x="76200" y="441960"/>
                </a:lnTo>
                <a:lnTo>
                  <a:pt x="72390" y="444500"/>
                </a:lnTo>
                <a:lnTo>
                  <a:pt x="68580" y="445770"/>
                </a:lnTo>
                <a:lnTo>
                  <a:pt x="66040" y="445770"/>
                </a:lnTo>
                <a:lnTo>
                  <a:pt x="63500" y="447040"/>
                </a:lnTo>
                <a:lnTo>
                  <a:pt x="609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5551170" y="5666740"/>
            <a:ext cx="39370" cy="243840"/>
          </a:xfrm>
          <a:custGeom>
            <a:avLst/>
            <a:gdLst/>
            <a:ahLst/>
            <a:cxnLst/>
            <a:rect l="l" t="t" r="r" b="b"/>
            <a:pathLst>
              <a:path w="39370" h="243839">
                <a:moveTo>
                  <a:pt x="0" y="0"/>
                </a:moveTo>
                <a:lnTo>
                  <a:pt x="0" y="243840"/>
                </a:lnTo>
                <a:lnTo>
                  <a:pt x="10159" y="243840"/>
                </a:lnTo>
                <a:lnTo>
                  <a:pt x="13969" y="243840"/>
                </a:lnTo>
                <a:lnTo>
                  <a:pt x="16509" y="243840"/>
                </a:lnTo>
                <a:lnTo>
                  <a:pt x="19050" y="243840"/>
                </a:lnTo>
                <a:lnTo>
                  <a:pt x="21589" y="242570"/>
                </a:lnTo>
                <a:lnTo>
                  <a:pt x="22859" y="241300"/>
                </a:lnTo>
                <a:lnTo>
                  <a:pt x="25400" y="238760"/>
                </a:lnTo>
                <a:lnTo>
                  <a:pt x="26669" y="237490"/>
                </a:lnTo>
                <a:lnTo>
                  <a:pt x="27939" y="234950"/>
                </a:lnTo>
                <a:lnTo>
                  <a:pt x="29209" y="233680"/>
                </a:lnTo>
                <a:lnTo>
                  <a:pt x="30479" y="232410"/>
                </a:lnTo>
                <a:lnTo>
                  <a:pt x="30479" y="231140"/>
                </a:lnTo>
                <a:lnTo>
                  <a:pt x="31750" y="229870"/>
                </a:lnTo>
                <a:lnTo>
                  <a:pt x="31750" y="227330"/>
                </a:lnTo>
                <a:lnTo>
                  <a:pt x="33019" y="226060"/>
                </a:lnTo>
                <a:lnTo>
                  <a:pt x="33019" y="222250"/>
                </a:lnTo>
                <a:lnTo>
                  <a:pt x="34289" y="217170"/>
                </a:lnTo>
                <a:lnTo>
                  <a:pt x="35559" y="212090"/>
                </a:lnTo>
                <a:lnTo>
                  <a:pt x="36829" y="207010"/>
                </a:lnTo>
                <a:lnTo>
                  <a:pt x="36829" y="200660"/>
                </a:lnTo>
                <a:lnTo>
                  <a:pt x="38100" y="198120"/>
                </a:lnTo>
                <a:lnTo>
                  <a:pt x="38100" y="195580"/>
                </a:lnTo>
                <a:lnTo>
                  <a:pt x="38100" y="187960"/>
                </a:lnTo>
                <a:lnTo>
                  <a:pt x="39369" y="179070"/>
                </a:lnTo>
                <a:lnTo>
                  <a:pt x="39369" y="76200"/>
                </a:lnTo>
                <a:lnTo>
                  <a:pt x="38100" y="64770"/>
                </a:lnTo>
                <a:lnTo>
                  <a:pt x="38100" y="52070"/>
                </a:lnTo>
                <a:lnTo>
                  <a:pt x="36829" y="46990"/>
                </a:lnTo>
                <a:lnTo>
                  <a:pt x="36829" y="41910"/>
                </a:lnTo>
                <a:lnTo>
                  <a:pt x="35559" y="36830"/>
                </a:lnTo>
                <a:lnTo>
                  <a:pt x="35559" y="33020"/>
                </a:lnTo>
                <a:lnTo>
                  <a:pt x="34289" y="30480"/>
                </a:lnTo>
                <a:lnTo>
                  <a:pt x="33019" y="25400"/>
                </a:lnTo>
                <a:lnTo>
                  <a:pt x="33019" y="22860"/>
                </a:lnTo>
                <a:lnTo>
                  <a:pt x="31750" y="20320"/>
                </a:lnTo>
                <a:lnTo>
                  <a:pt x="30479" y="17780"/>
                </a:lnTo>
                <a:lnTo>
                  <a:pt x="29209" y="15240"/>
                </a:lnTo>
                <a:lnTo>
                  <a:pt x="27939" y="12700"/>
                </a:lnTo>
                <a:lnTo>
                  <a:pt x="26669" y="10160"/>
                </a:lnTo>
                <a:lnTo>
                  <a:pt x="25400" y="8890"/>
                </a:lnTo>
                <a:lnTo>
                  <a:pt x="24129" y="6350"/>
                </a:lnTo>
                <a:lnTo>
                  <a:pt x="21589" y="3810"/>
                </a:lnTo>
                <a:lnTo>
                  <a:pt x="17779" y="1270"/>
                </a:lnTo>
                <a:lnTo>
                  <a:pt x="13969" y="0"/>
                </a:lnTo>
                <a:lnTo>
                  <a:pt x="10159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641340" y="5566409"/>
            <a:ext cx="142239" cy="44577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5641340" y="5565140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10" h="447039">
                <a:moveTo>
                  <a:pt x="93980" y="373380"/>
                </a:moveTo>
                <a:lnTo>
                  <a:pt x="46989" y="373380"/>
                </a:lnTo>
                <a:lnTo>
                  <a:pt x="40639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5697220" y="5681979"/>
            <a:ext cx="29209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09" y="160020"/>
                </a:moveTo>
                <a:lnTo>
                  <a:pt x="15239" y="0"/>
                </a:lnTo>
                <a:lnTo>
                  <a:pt x="0" y="160020"/>
                </a:lnTo>
                <a:lnTo>
                  <a:pt x="2920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5798820" y="5566409"/>
            <a:ext cx="129539" cy="44577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5798820" y="5565140"/>
            <a:ext cx="129539" cy="447040"/>
          </a:xfrm>
          <a:custGeom>
            <a:avLst/>
            <a:gdLst/>
            <a:ahLst/>
            <a:cxnLst/>
            <a:rect l="l" t="t" r="r" b="b"/>
            <a:pathLst>
              <a:path w="129539" h="447039">
                <a:moveTo>
                  <a:pt x="0" y="447040"/>
                </a:moveTo>
                <a:lnTo>
                  <a:pt x="0" y="0"/>
                </a:lnTo>
                <a:lnTo>
                  <a:pt x="6730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7629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5409" y="27940"/>
                </a:lnTo>
                <a:lnTo>
                  <a:pt x="107950" y="33020"/>
                </a:lnTo>
                <a:lnTo>
                  <a:pt x="10921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4300" y="59690"/>
                </a:lnTo>
                <a:lnTo>
                  <a:pt x="115569" y="63500"/>
                </a:lnTo>
                <a:lnTo>
                  <a:pt x="11556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810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810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4300" y="187960"/>
                </a:lnTo>
                <a:lnTo>
                  <a:pt x="113029" y="194310"/>
                </a:lnTo>
                <a:lnTo>
                  <a:pt x="11175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5409" y="223520"/>
                </a:lnTo>
                <a:lnTo>
                  <a:pt x="10286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6519" y="240030"/>
                </a:lnTo>
                <a:lnTo>
                  <a:pt x="95250" y="242570"/>
                </a:lnTo>
                <a:lnTo>
                  <a:pt x="9270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0169" y="254000"/>
                </a:lnTo>
                <a:lnTo>
                  <a:pt x="92709" y="259080"/>
                </a:lnTo>
                <a:lnTo>
                  <a:pt x="95250" y="261620"/>
                </a:lnTo>
                <a:lnTo>
                  <a:pt x="96519" y="264160"/>
                </a:lnTo>
                <a:lnTo>
                  <a:pt x="9778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0329" y="275590"/>
                </a:lnTo>
                <a:lnTo>
                  <a:pt x="102869" y="281940"/>
                </a:lnTo>
                <a:lnTo>
                  <a:pt x="104139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2953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841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5879" y="281940"/>
                </a:lnTo>
                <a:lnTo>
                  <a:pt x="5460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5839459" y="5656579"/>
            <a:ext cx="38100" cy="90170"/>
          </a:xfrm>
          <a:custGeom>
            <a:avLst/>
            <a:gdLst/>
            <a:ahLst/>
            <a:cxnLst/>
            <a:rect l="l" t="t" r="r" b="b"/>
            <a:pathLst>
              <a:path w="38100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78740"/>
                </a:lnTo>
                <a:lnTo>
                  <a:pt x="33019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5560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6829" y="60960"/>
                </a:lnTo>
                <a:lnTo>
                  <a:pt x="36829" y="57150"/>
                </a:lnTo>
                <a:lnTo>
                  <a:pt x="36829" y="54610"/>
                </a:lnTo>
                <a:lnTo>
                  <a:pt x="38100" y="50800"/>
                </a:lnTo>
                <a:lnTo>
                  <a:pt x="38100" y="46990"/>
                </a:lnTo>
                <a:lnTo>
                  <a:pt x="38100" y="43180"/>
                </a:lnTo>
                <a:lnTo>
                  <a:pt x="38100" y="38100"/>
                </a:lnTo>
                <a:lnTo>
                  <a:pt x="36829" y="34290"/>
                </a:lnTo>
                <a:lnTo>
                  <a:pt x="36829" y="31750"/>
                </a:lnTo>
                <a:lnTo>
                  <a:pt x="36829" y="29210"/>
                </a:lnTo>
                <a:lnTo>
                  <a:pt x="36829" y="27940"/>
                </a:lnTo>
                <a:lnTo>
                  <a:pt x="36829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3019" y="8890"/>
                </a:lnTo>
                <a:lnTo>
                  <a:pt x="31750" y="7620"/>
                </a:lnTo>
                <a:lnTo>
                  <a:pt x="31750" y="6350"/>
                </a:lnTo>
                <a:lnTo>
                  <a:pt x="30479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2860" y="0"/>
                </a:lnTo>
                <a:lnTo>
                  <a:pt x="21589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5942329" y="5566409"/>
            <a:ext cx="110490" cy="44577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5942329" y="5565140"/>
            <a:ext cx="11048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10490" y="345440"/>
                </a:lnTo>
                <a:lnTo>
                  <a:pt x="1104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6127750" y="5802629"/>
            <a:ext cx="50800" cy="9397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6127750" y="5801359"/>
            <a:ext cx="53340" cy="96520"/>
          </a:xfrm>
          <a:custGeom>
            <a:avLst/>
            <a:gdLst/>
            <a:ahLst/>
            <a:cxnLst/>
            <a:rect l="l" t="t" r="r" b="b"/>
            <a:pathLst>
              <a:path w="53339" h="96520">
                <a:moveTo>
                  <a:pt x="0" y="0"/>
                </a:moveTo>
                <a:lnTo>
                  <a:pt x="53339" y="0"/>
                </a:lnTo>
                <a:lnTo>
                  <a:pt x="53339" y="96519"/>
                </a:lnTo>
                <a:lnTo>
                  <a:pt x="0" y="9651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6262370" y="5567679"/>
            <a:ext cx="40639" cy="4445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6249670" y="5452109"/>
            <a:ext cx="66039" cy="8763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6262370" y="5565140"/>
            <a:ext cx="40640" cy="447040"/>
          </a:xfrm>
          <a:custGeom>
            <a:avLst/>
            <a:gdLst/>
            <a:ahLst/>
            <a:cxnLst/>
            <a:rect l="l" t="t" r="r" b="b"/>
            <a:pathLst>
              <a:path w="40639" h="447039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6244997" y="5446167"/>
            <a:ext cx="76654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6332220" y="5566409"/>
            <a:ext cx="127000" cy="44577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6332220" y="5565140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39">
                <a:moveTo>
                  <a:pt x="0" y="0"/>
                </a:moveTo>
                <a:lnTo>
                  <a:pt x="38100" y="0"/>
                </a:lnTo>
                <a:lnTo>
                  <a:pt x="88900" y="24765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193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6473190" y="5566409"/>
            <a:ext cx="143510" cy="44577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6473190" y="5565140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0" y="0"/>
                </a:moveTo>
                <a:lnTo>
                  <a:pt x="43180" y="0"/>
                </a:lnTo>
                <a:lnTo>
                  <a:pt x="73660" y="322580"/>
                </a:lnTo>
                <a:lnTo>
                  <a:pt x="101600" y="0"/>
                </a:lnTo>
                <a:lnTo>
                  <a:pt x="143510" y="0"/>
                </a:lnTo>
                <a:lnTo>
                  <a:pt x="95250" y="447040"/>
                </a:lnTo>
                <a:lnTo>
                  <a:pt x="5080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6617969" y="5445759"/>
            <a:ext cx="143509" cy="56642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6617969" y="5565140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93979" y="373380"/>
                </a:moveTo>
                <a:lnTo>
                  <a:pt x="46989" y="373380"/>
                </a:lnTo>
                <a:lnTo>
                  <a:pt x="41909" y="447040"/>
                </a:lnTo>
                <a:lnTo>
                  <a:pt x="0" y="447040"/>
                </a:lnTo>
                <a:lnTo>
                  <a:pt x="49529" y="0"/>
                </a:lnTo>
                <a:lnTo>
                  <a:pt x="93979" y="0"/>
                </a:lnTo>
                <a:lnTo>
                  <a:pt x="143509" y="447040"/>
                </a:lnTo>
                <a:lnTo>
                  <a:pt x="100329" y="447040"/>
                </a:lnTo>
                <a:lnTo>
                  <a:pt x="93979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6675119" y="5681979"/>
            <a:ext cx="27940" cy="160020"/>
          </a:xfrm>
          <a:custGeom>
            <a:avLst/>
            <a:gdLst/>
            <a:ahLst/>
            <a:cxnLst/>
            <a:rect l="l" t="t" r="r" b="b"/>
            <a:pathLst>
              <a:path w="27940" h="160020">
                <a:moveTo>
                  <a:pt x="27939" y="160020"/>
                </a:moveTo>
                <a:lnTo>
                  <a:pt x="13970" y="0"/>
                </a:lnTo>
                <a:lnTo>
                  <a:pt x="0" y="160020"/>
                </a:lnTo>
                <a:lnTo>
                  <a:pt x="2793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6653938" y="5439817"/>
            <a:ext cx="70304" cy="10205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6874509" y="5566409"/>
            <a:ext cx="143509" cy="44577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6874509" y="5565140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9525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6931659" y="5681979"/>
            <a:ext cx="29209" cy="160020"/>
          </a:xfrm>
          <a:custGeom>
            <a:avLst/>
            <a:gdLst/>
            <a:ahLst/>
            <a:cxnLst/>
            <a:rect l="l" t="t" r="r" b="b"/>
            <a:pathLst>
              <a:path w="29209" h="160020">
                <a:moveTo>
                  <a:pt x="29210" y="160020"/>
                </a:moveTo>
                <a:lnTo>
                  <a:pt x="13970" y="0"/>
                </a:lnTo>
                <a:lnTo>
                  <a:pt x="0" y="160020"/>
                </a:lnTo>
                <a:lnTo>
                  <a:pt x="29210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031990" y="5566409"/>
            <a:ext cx="130809" cy="44577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031990" y="5565140"/>
            <a:ext cx="130810" cy="447040"/>
          </a:xfrm>
          <a:custGeom>
            <a:avLst/>
            <a:gdLst/>
            <a:ahLst/>
            <a:cxnLst/>
            <a:rect l="l" t="t" r="r" b="b"/>
            <a:pathLst>
              <a:path w="130809" h="447039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6679" y="27940"/>
                </a:lnTo>
                <a:lnTo>
                  <a:pt x="107950" y="33020"/>
                </a:lnTo>
                <a:lnTo>
                  <a:pt x="11048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937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937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810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5569" y="187960"/>
                </a:lnTo>
                <a:lnTo>
                  <a:pt x="113029" y="194310"/>
                </a:lnTo>
                <a:lnTo>
                  <a:pt x="113029" y="201930"/>
                </a:lnTo>
                <a:lnTo>
                  <a:pt x="11175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6679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1439" y="254000"/>
                </a:lnTo>
                <a:lnTo>
                  <a:pt x="93979" y="259080"/>
                </a:lnTo>
                <a:lnTo>
                  <a:pt x="95250" y="26162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7789" y="266700"/>
                </a:lnTo>
                <a:lnTo>
                  <a:pt x="9905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09" y="290830"/>
                </a:lnTo>
                <a:lnTo>
                  <a:pt x="106679" y="299720"/>
                </a:lnTo>
                <a:lnTo>
                  <a:pt x="109219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3080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60959" y="298450"/>
                </a:lnTo>
                <a:lnTo>
                  <a:pt x="5968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1909" y="265430"/>
                </a:lnTo>
                <a:lnTo>
                  <a:pt x="4190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073900" y="5656579"/>
            <a:ext cx="36830" cy="90170"/>
          </a:xfrm>
          <a:custGeom>
            <a:avLst/>
            <a:gdLst/>
            <a:ahLst/>
            <a:cxnLst/>
            <a:rect l="l" t="t" r="r" b="b"/>
            <a:pathLst>
              <a:path w="36829" h="90170">
                <a:moveTo>
                  <a:pt x="0" y="90170"/>
                </a:moveTo>
                <a:lnTo>
                  <a:pt x="16509" y="90170"/>
                </a:lnTo>
                <a:lnTo>
                  <a:pt x="17779" y="90170"/>
                </a:lnTo>
                <a:lnTo>
                  <a:pt x="19050" y="90170"/>
                </a:lnTo>
                <a:lnTo>
                  <a:pt x="20320" y="88900"/>
                </a:lnTo>
                <a:lnTo>
                  <a:pt x="27940" y="83820"/>
                </a:lnTo>
                <a:lnTo>
                  <a:pt x="29209" y="81280"/>
                </a:lnTo>
                <a:lnTo>
                  <a:pt x="30479" y="81280"/>
                </a:lnTo>
                <a:lnTo>
                  <a:pt x="30479" y="78740"/>
                </a:lnTo>
                <a:lnTo>
                  <a:pt x="31750" y="77470"/>
                </a:lnTo>
                <a:lnTo>
                  <a:pt x="33020" y="74930"/>
                </a:lnTo>
                <a:lnTo>
                  <a:pt x="33020" y="72390"/>
                </a:lnTo>
                <a:lnTo>
                  <a:pt x="34290" y="69850"/>
                </a:lnTo>
                <a:lnTo>
                  <a:pt x="34290" y="67310"/>
                </a:lnTo>
                <a:lnTo>
                  <a:pt x="35559" y="63500"/>
                </a:lnTo>
                <a:lnTo>
                  <a:pt x="35559" y="60960"/>
                </a:lnTo>
                <a:lnTo>
                  <a:pt x="35559" y="57150"/>
                </a:lnTo>
                <a:lnTo>
                  <a:pt x="35559" y="54610"/>
                </a:lnTo>
                <a:lnTo>
                  <a:pt x="36829" y="50800"/>
                </a:lnTo>
                <a:lnTo>
                  <a:pt x="36829" y="46990"/>
                </a:lnTo>
                <a:lnTo>
                  <a:pt x="36829" y="43180"/>
                </a:lnTo>
                <a:lnTo>
                  <a:pt x="36829" y="38100"/>
                </a:lnTo>
                <a:lnTo>
                  <a:pt x="35559" y="34290"/>
                </a:lnTo>
                <a:lnTo>
                  <a:pt x="35559" y="21590"/>
                </a:lnTo>
                <a:lnTo>
                  <a:pt x="34290" y="17780"/>
                </a:lnTo>
                <a:lnTo>
                  <a:pt x="33020" y="13970"/>
                </a:lnTo>
                <a:lnTo>
                  <a:pt x="33020" y="10160"/>
                </a:lnTo>
                <a:lnTo>
                  <a:pt x="31750" y="8890"/>
                </a:lnTo>
                <a:lnTo>
                  <a:pt x="31750" y="7620"/>
                </a:lnTo>
                <a:lnTo>
                  <a:pt x="30479" y="6350"/>
                </a:lnTo>
                <a:lnTo>
                  <a:pt x="30479" y="5080"/>
                </a:lnTo>
                <a:lnTo>
                  <a:pt x="27940" y="3810"/>
                </a:lnTo>
                <a:lnTo>
                  <a:pt x="26670" y="1270"/>
                </a:lnTo>
                <a:lnTo>
                  <a:pt x="24129" y="0"/>
                </a:lnTo>
                <a:lnTo>
                  <a:pt x="22859" y="0"/>
                </a:lnTo>
                <a:lnTo>
                  <a:pt x="20320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7175500" y="5566409"/>
            <a:ext cx="105409" cy="44577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175500" y="5565140"/>
            <a:ext cx="106680" cy="447040"/>
          </a:xfrm>
          <a:custGeom>
            <a:avLst/>
            <a:gdLst/>
            <a:ahLst/>
            <a:cxnLst/>
            <a:rect l="l" t="t" r="r" b="b"/>
            <a:pathLst>
              <a:path w="106679" h="447039">
                <a:moveTo>
                  <a:pt x="0" y="0"/>
                </a:moveTo>
                <a:lnTo>
                  <a:pt x="106679" y="0"/>
                </a:lnTo>
                <a:lnTo>
                  <a:pt x="106679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06679" y="345440"/>
                </a:lnTo>
                <a:lnTo>
                  <a:pt x="10667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2350770" y="6191250"/>
            <a:ext cx="40639" cy="44577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2338070" y="6075679"/>
            <a:ext cx="66040" cy="8762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2350770" y="6189979"/>
            <a:ext cx="40640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40" y="0"/>
                </a:lnTo>
                <a:lnTo>
                  <a:pt x="4064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2333397" y="6071007"/>
            <a:ext cx="76654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2420620" y="6191250"/>
            <a:ext cx="127000" cy="445770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2420620" y="6189979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8900" y="24638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066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2631439" y="6182359"/>
            <a:ext cx="128269" cy="46101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2631439" y="6181090"/>
            <a:ext cx="12953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3980" y="273050"/>
                </a:moveTo>
                <a:lnTo>
                  <a:pt x="129540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30" y="344170"/>
                </a:lnTo>
                <a:lnTo>
                  <a:pt x="124460" y="355600"/>
                </a:lnTo>
                <a:lnTo>
                  <a:pt x="123190" y="367030"/>
                </a:lnTo>
                <a:lnTo>
                  <a:pt x="121920" y="377190"/>
                </a:lnTo>
                <a:lnTo>
                  <a:pt x="119380" y="384810"/>
                </a:lnTo>
                <a:lnTo>
                  <a:pt x="118110" y="393700"/>
                </a:lnTo>
                <a:lnTo>
                  <a:pt x="115570" y="402590"/>
                </a:lnTo>
                <a:lnTo>
                  <a:pt x="114300" y="410210"/>
                </a:lnTo>
                <a:lnTo>
                  <a:pt x="111760" y="417830"/>
                </a:lnTo>
                <a:lnTo>
                  <a:pt x="109220" y="422910"/>
                </a:lnTo>
                <a:lnTo>
                  <a:pt x="106680" y="430530"/>
                </a:lnTo>
                <a:lnTo>
                  <a:pt x="104140" y="435610"/>
                </a:lnTo>
                <a:lnTo>
                  <a:pt x="101600" y="440690"/>
                </a:lnTo>
                <a:lnTo>
                  <a:pt x="99060" y="445770"/>
                </a:lnTo>
                <a:lnTo>
                  <a:pt x="95250" y="449580"/>
                </a:lnTo>
                <a:lnTo>
                  <a:pt x="92710" y="453390"/>
                </a:lnTo>
                <a:lnTo>
                  <a:pt x="88900" y="455930"/>
                </a:lnTo>
                <a:lnTo>
                  <a:pt x="86360" y="458470"/>
                </a:lnTo>
                <a:lnTo>
                  <a:pt x="81280" y="461010"/>
                </a:lnTo>
                <a:lnTo>
                  <a:pt x="77470" y="462280"/>
                </a:lnTo>
                <a:lnTo>
                  <a:pt x="73660" y="463550"/>
                </a:lnTo>
                <a:lnTo>
                  <a:pt x="69850" y="463550"/>
                </a:lnTo>
                <a:lnTo>
                  <a:pt x="64770" y="463550"/>
                </a:lnTo>
                <a:lnTo>
                  <a:pt x="59690" y="462280"/>
                </a:lnTo>
                <a:lnTo>
                  <a:pt x="54610" y="461010"/>
                </a:lnTo>
                <a:lnTo>
                  <a:pt x="49530" y="458470"/>
                </a:lnTo>
                <a:lnTo>
                  <a:pt x="45720" y="454660"/>
                </a:lnTo>
                <a:lnTo>
                  <a:pt x="41910" y="450850"/>
                </a:lnTo>
                <a:lnTo>
                  <a:pt x="38100" y="447040"/>
                </a:lnTo>
                <a:lnTo>
                  <a:pt x="34290" y="441960"/>
                </a:lnTo>
                <a:lnTo>
                  <a:pt x="30480" y="435610"/>
                </a:lnTo>
                <a:lnTo>
                  <a:pt x="27940" y="427990"/>
                </a:lnTo>
                <a:lnTo>
                  <a:pt x="24130" y="421640"/>
                </a:lnTo>
                <a:lnTo>
                  <a:pt x="21590" y="412750"/>
                </a:lnTo>
                <a:lnTo>
                  <a:pt x="19050" y="402590"/>
                </a:lnTo>
                <a:lnTo>
                  <a:pt x="15240" y="391160"/>
                </a:lnTo>
                <a:lnTo>
                  <a:pt x="7620" y="353060"/>
                </a:lnTo>
                <a:lnTo>
                  <a:pt x="5080" y="323850"/>
                </a:lnTo>
                <a:lnTo>
                  <a:pt x="2540" y="306070"/>
                </a:lnTo>
                <a:lnTo>
                  <a:pt x="2540" y="289560"/>
                </a:lnTo>
                <a:lnTo>
                  <a:pt x="127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70" y="204470"/>
                </a:lnTo>
                <a:lnTo>
                  <a:pt x="1270" y="179070"/>
                </a:lnTo>
                <a:lnTo>
                  <a:pt x="2540" y="154940"/>
                </a:lnTo>
                <a:lnTo>
                  <a:pt x="5080" y="133350"/>
                </a:lnTo>
                <a:lnTo>
                  <a:pt x="6350" y="121920"/>
                </a:lnTo>
                <a:lnTo>
                  <a:pt x="7620" y="113030"/>
                </a:lnTo>
                <a:lnTo>
                  <a:pt x="8890" y="102870"/>
                </a:lnTo>
                <a:lnTo>
                  <a:pt x="10160" y="93980"/>
                </a:lnTo>
                <a:lnTo>
                  <a:pt x="12700" y="83820"/>
                </a:lnTo>
                <a:lnTo>
                  <a:pt x="13970" y="76200"/>
                </a:lnTo>
                <a:lnTo>
                  <a:pt x="16510" y="68580"/>
                </a:lnTo>
                <a:lnTo>
                  <a:pt x="17780" y="60960"/>
                </a:lnTo>
                <a:lnTo>
                  <a:pt x="20320" y="5334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40" y="33020"/>
                </a:lnTo>
                <a:lnTo>
                  <a:pt x="30480" y="29210"/>
                </a:lnTo>
                <a:lnTo>
                  <a:pt x="33020" y="24130"/>
                </a:lnTo>
                <a:lnTo>
                  <a:pt x="35560" y="19050"/>
                </a:lnTo>
                <a:lnTo>
                  <a:pt x="39370" y="15240"/>
                </a:lnTo>
                <a:lnTo>
                  <a:pt x="45720" y="8890"/>
                </a:lnTo>
                <a:lnTo>
                  <a:pt x="52070" y="3810"/>
                </a:lnTo>
                <a:lnTo>
                  <a:pt x="59690" y="1270"/>
                </a:lnTo>
                <a:lnTo>
                  <a:pt x="67310" y="0"/>
                </a:lnTo>
                <a:lnTo>
                  <a:pt x="73660" y="0"/>
                </a:lnTo>
                <a:lnTo>
                  <a:pt x="78740" y="2540"/>
                </a:lnTo>
                <a:lnTo>
                  <a:pt x="85090" y="5080"/>
                </a:lnTo>
                <a:lnTo>
                  <a:pt x="106680" y="35560"/>
                </a:lnTo>
                <a:lnTo>
                  <a:pt x="109220" y="39370"/>
                </a:lnTo>
                <a:lnTo>
                  <a:pt x="110490" y="43180"/>
                </a:lnTo>
                <a:lnTo>
                  <a:pt x="113030" y="54610"/>
                </a:lnTo>
                <a:lnTo>
                  <a:pt x="116840" y="66040"/>
                </a:lnTo>
                <a:lnTo>
                  <a:pt x="119380" y="78740"/>
                </a:lnTo>
                <a:lnTo>
                  <a:pt x="121920" y="91440"/>
                </a:lnTo>
                <a:lnTo>
                  <a:pt x="124460" y="106680"/>
                </a:lnTo>
                <a:lnTo>
                  <a:pt x="125730" y="121920"/>
                </a:lnTo>
                <a:lnTo>
                  <a:pt x="128270" y="139700"/>
                </a:lnTo>
                <a:lnTo>
                  <a:pt x="91440" y="166370"/>
                </a:lnTo>
                <a:lnTo>
                  <a:pt x="91440" y="162560"/>
                </a:lnTo>
                <a:lnTo>
                  <a:pt x="91440" y="157480"/>
                </a:lnTo>
                <a:lnTo>
                  <a:pt x="90170" y="153670"/>
                </a:lnTo>
                <a:lnTo>
                  <a:pt x="90170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8900" y="139700"/>
                </a:lnTo>
                <a:lnTo>
                  <a:pt x="87630" y="137160"/>
                </a:lnTo>
                <a:lnTo>
                  <a:pt x="87630" y="133350"/>
                </a:lnTo>
                <a:lnTo>
                  <a:pt x="86360" y="129540"/>
                </a:lnTo>
                <a:lnTo>
                  <a:pt x="85090" y="125730"/>
                </a:lnTo>
                <a:lnTo>
                  <a:pt x="83820" y="123190"/>
                </a:lnTo>
                <a:lnTo>
                  <a:pt x="83820" y="119380"/>
                </a:lnTo>
                <a:lnTo>
                  <a:pt x="81280" y="116840"/>
                </a:lnTo>
                <a:lnTo>
                  <a:pt x="80010" y="115570"/>
                </a:lnTo>
                <a:lnTo>
                  <a:pt x="78740" y="113030"/>
                </a:lnTo>
                <a:lnTo>
                  <a:pt x="78740" y="110490"/>
                </a:lnTo>
                <a:lnTo>
                  <a:pt x="77470" y="109220"/>
                </a:lnTo>
                <a:lnTo>
                  <a:pt x="74930" y="107950"/>
                </a:lnTo>
                <a:lnTo>
                  <a:pt x="74930" y="106680"/>
                </a:lnTo>
                <a:lnTo>
                  <a:pt x="72390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8580" y="104140"/>
                </a:lnTo>
                <a:lnTo>
                  <a:pt x="67310" y="104140"/>
                </a:lnTo>
                <a:lnTo>
                  <a:pt x="64770" y="104140"/>
                </a:lnTo>
                <a:lnTo>
                  <a:pt x="63500" y="105410"/>
                </a:lnTo>
                <a:lnTo>
                  <a:pt x="62230" y="106680"/>
                </a:lnTo>
                <a:lnTo>
                  <a:pt x="60960" y="107950"/>
                </a:lnTo>
                <a:lnTo>
                  <a:pt x="59690" y="109220"/>
                </a:lnTo>
                <a:lnTo>
                  <a:pt x="57150" y="111760"/>
                </a:lnTo>
                <a:lnTo>
                  <a:pt x="55880" y="114300"/>
                </a:lnTo>
                <a:lnTo>
                  <a:pt x="54610" y="116840"/>
                </a:lnTo>
                <a:lnTo>
                  <a:pt x="53340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30" y="128270"/>
                </a:lnTo>
                <a:lnTo>
                  <a:pt x="48260" y="133350"/>
                </a:lnTo>
                <a:lnTo>
                  <a:pt x="48260" y="137160"/>
                </a:lnTo>
                <a:lnTo>
                  <a:pt x="46990" y="142240"/>
                </a:lnTo>
                <a:lnTo>
                  <a:pt x="45720" y="146050"/>
                </a:lnTo>
                <a:lnTo>
                  <a:pt x="45720" y="149860"/>
                </a:lnTo>
                <a:lnTo>
                  <a:pt x="45720" y="153670"/>
                </a:lnTo>
                <a:lnTo>
                  <a:pt x="44450" y="158750"/>
                </a:lnTo>
                <a:lnTo>
                  <a:pt x="43180" y="167640"/>
                </a:lnTo>
                <a:lnTo>
                  <a:pt x="43180" y="177800"/>
                </a:lnTo>
                <a:lnTo>
                  <a:pt x="41910" y="189230"/>
                </a:lnTo>
                <a:lnTo>
                  <a:pt x="41910" y="264160"/>
                </a:lnTo>
                <a:lnTo>
                  <a:pt x="43180" y="279400"/>
                </a:lnTo>
                <a:lnTo>
                  <a:pt x="43180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5720" y="314960"/>
                </a:lnTo>
                <a:lnTo>
                  <a:pt x="45720" y="320040"/>
                </a:lnTo>
                <a:lnTo>
                  <a:pt x="46990" y="325120"/>
                </a:lnTo>
                <a:lnTo>
                  <a:pt x="46990" y="328930"/>
                </a:lnTo>
                <a:lnTo>
                  <a:pt x="48260" y="332740"/>
                </a:lnTo>
                <a:lnTo>
                  <a:pt x="48260" y="336550"/>
                </a:lnTo>
                <a:lnTo>
                  <a:pt x="49530" y="339090"/>
                </a:lnTo>
                <a:lnTo>
                  <a:pt x="50800" y="341630"/>
                </a:lnTo>
                <a:lnTo>
                  <a:pt x="52070" y="344170"/>
                </a:lnTo>
                <a:lnTo>
                  <a:pt x="53340" y="346710"/>
                </a:lnTo>
                <a:lnTo>
                  <a:pt x="53340" y="349250"/>
                </a:lnTo>
                <a:lnTo>
                  <a:pt x="54610" y="350520"/>
                </a:lnTo>
                <a:lnTo>
                  <a:pt x="55880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90" y="356870"/>
                </a:lnTo>
                <a:lnTo>
                  <a:pt x="60960" y="358140"/>
                </a:lnTo>
                <a:lnTo>
                  <a:pt x="64770" y="359410"/>
                </a:lnTo>
                <a:lnTo>
                  <a:pt x="67310" y="359410"/>
                </a:lnTo>
                <a:lnTo>
                  <a:pt x="69850" y="359410"/>
                </a:lnTo>
                <a:lnTo>
                  <a:pt x="72390" y="358140"/>
                </a:lnTo>
                <a:lnTo>
                  <a:pt x="74930" y="355600"/>
                </a:lnTo>
                <a:lnTo>
                  <a:pt x="76200" y="355600"/>
                </a:lnTo>
                <a:lnTo>
                  <a:pt x="77470" y="354330"/>
                </a:lnTo>
                <a:lnTo>
                  <a:pt x="78740" y="351790"/>
                </a:lnTo>
                <a:lnTo>
                  <a:pt x="78740" y="350520"/>
                </a:lnTo>
                <a:lnTo>
                  <a:pt x="80010" y="347980"/>
                </a:lnTo>
                <a:lnTo>
                  <a:pt x="81280" y="346710"/>
                </a:lnTo>
                <a:lnTo>
                  <a:pt x="81280" y="344170"/>
                </a:lnTo>
                <a:lnTo>
                  <a:pt x="83820" y="341630"/>
                </a:lnTo>
                <a:lnTo>
                  <a:pt x="83820" y="339090"/>
                </a:lnTo>
                <a:lnTo>
                  <a:pt x="85090" y="336550"/>
                </a:lnTo>
                <a:lnTo>
                  <a:pt x="86360" y="331470"/>
                </a:lnTo>
                <a:lnTo>
                  <a:pt x="87630" y="325120"/>
                </a:lnTo>
                <a:lnTo>
                  <a:pt x="88900" y="317500"/>
                </a:lnTo>
                <a:lnTo>
                  <a:pt x="90170" y="309880"/>
                </a:lnTo>
                <a:lnTo>
                  <a:pt x="91440" y="300990"/>
                </a:lnTo>
                <a:lnTo>
                  <a:pt x="91440" y="293370"/>
                </a:lnTo>
                <a:lnTo>
                  <a:pt x="92710" y="283210"/>
                </a:lnTo>
                <a:lnTo>
                  <a:pt x="9398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2781300" y="6191250"/>
            <a:ext cx="104139" cy="445770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2780029" y="6189979"/>
            <a:ext cx="105410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1909" y="0"/>
                </a:lnTo>
                <a:lnTo>
                  <a:pt x="41909" y="336550"/>
                </a:lnTo>
                <a:lnTo>
                  <a:pt x="105409" y="336550"/>
                </a:lnTo>
                <a:lnTo>
                  <a:pt x="1054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2891789" y="6191250"/>
            <a:ext cx="143510" cy="44577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2891789" y="6189979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93980" y="373380"/>
                </a:moveTo>
                <a:lnTo>
                  <a:pt x="46990" y="373380"/>
                </a:lnTo>
                <a:lnTo>
                  <a:pt x="4064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2947670" y="6305550"/>
            <a:ext cx="29209" cy="161290"/>
          </a:xfrm>
          <a:custGeom>
            <a:avLst/>
            <a:gdLst/>
            <a:ahLst/>
            <a:cxnLst/>
            <a:rect l="l" t="t" r="r" b="b"/>
            <a:pathLst>
              <a:path w="29210" h="161289">
                <a:moveTo>
                  <a:pt x="29210" y="161290"/>
                </a:moveTo>
                <a:lnTo>
                  <a:pt x="15240" y="0"/>
                </a:lnTo>
                <a:lnTo>
                  <a:pt x="0" y="161290"/>
                </a:lnTo>
                <a:lnTo>
                  <a:pt x="29210" y="16129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3041650" y="6183629"/>
            <a:ext cx="119380" cy="459740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3041650" y="6182359"/>
            <a:ext cx="119380" cy="462280"/>
          </a:xfrm>
          <a:custGeom>
            <a:avLst/>
            <a:gdLst/>
            <a:ahLst/>
            <a:cxnLst/>
            <a:rect l="l" t="t" r="r" b="b"/>
            <a:pathLst>
              <a:path w="119380" h="462279">
                <a:moveTo>
                  <a:pt x="0" y="302259"/>
                </a:moveTo>
                <a:lnTo>
                  <a:pt x="38100" y="302259"/>
                </a:lnTo>
                <a:lnTo>
                  <a:pt x="39369" y="309879"/>
                </a:lnTo>
                <a:lnTo>
                  <a:pt x="39369" y="316229"/>
                </a:lnTo>
                <a:lnTo>
                  <a:pt x="39369" y="323849"/>
                </a:lnTo>
                <a:lnTo>
                  <a:pt x="40639" y="330199"/>
                </a:lnTo>
                <a:lnTo>
                  <a:pt x="40639" y="335279"/>
                </a:lnTo>
                <a:lnTo>
                  <a:pt x="41910" y="340359"/>
                </a:lnTo>
                <a:lnTo>
                  <a:pt x="41910" y="344169"/>
                </a:lnTo>
                <a:lnTo>
                  <a:pt x="43180" y="345439"/>
                </a:lnTo>
                <a:lnTo>
                  <a:pt x="43180" y="347979"/>
                </a:lnTo>
                <a:lnTo>
                  <a:pt x="44450" y="351789"/>
                </a:lnTo>
                <a:lnTo>
                  <a:pt x="45719" y="354329"/>
                </a:lnTo>
                <a:lnTo>
                  <a:pt x="45719" y="356869"/>
                </a:lnTo>
                <a:lnTo>
                  <a:pt x="46989" y="359409"/>
                </a:lnTo>
                <a:lnTo>
                  <a:pt x="48260" y="361949"/>
                </a:lnTo>
                <a:lnTo>
                  <a:pt x="49530" y="364489"/>
                </a:lnTo>
                <a:lnTo>
                  <a:pt x="49530" y="365759"/>
                </a:lnTo>
                <a:lnTo>
                  <a:pt x="50800" y="368299"/>
                </a:lnTo>
                <a:lnTo>
                  <a:pt x="52069" y="369569"/>
                </a:lnTo>
                <a:lnTo>
                  <a:pt x="53339" y="370839"/>
                </a:lnTo>
                <a:lnTo>
                  <a:pt x="54610" y="372109"/>
                </a:lnTo>
                <a:lnTo>
                  <a:pt x="55880" y="373379"/>
                </a:lnTo>
                <a:lnTo>
                  <a:pt x="58419" y="374649"/>
                </a:lnTo>
                <a:lnTo>
                  <a:pt x="62230" y="374649"/>
                </a:lnTo>
                <a:lnTo>
                  <a:pt x="63500" y="374649"/>
                </a:lnTo>
                <a:lnTo>
                  <a:pt x="66039" y="373379"/>
                </a:lnTo>
                <a:lnTo>
                  <a:pt x="67310" y="372109"/>
                </a:lnTo>
                <a:lnTo>
                  <a:pt x="69850" y="370839"/>
                </a:lnTo>
                <a:lnTo>
                  <a:pt x="71119" y="369569"/>
                </a:lnTo>
                <a:lnTo>
                  <a:pt x="71119" y="368299"/>
                </a:lnTo>
                <a:lnTo>
                  <a:pt x="72389" y="367029"/>
                </a:lnTo>
                <a:lnTo>
                  <a:pt x="73660" y="365759"/>
                </a:lnTo>
                <a:lnTo>
                  <a:pt x="73660" y="363219"/>
                </a:lnTo>
                <a:lnTo>
                  <a:pt x="73660" y="361949"/>
                </a:lnTo>
                <a:lnTo>
                  <a:pt x="74930" y="360679"/>
                </a:lnTo>
                <a:lnTo>
                  <a:pt x="76200" y="356869"/>
                </a:lnTo>
                <a:lnTo>
                  <a:pt x="76200" y="353059"/>
                </a:lnTo>
                <a:lnTo>
                  <a:pt x="77469" y="349249"/>
                </a:lnTo>
                <a:lnTo>
                  <a:pt x="78739" y="347979"/>
                </a:lnTo>
                <a:lnTo>
                  <a:pt x="78739" y="345439"/>
                </a:lnTo>
                <a:lnTo>
                  <a:pt x="78739" y="335279"/>
                </a:lnTo>
                <a:lnTo>
                  <a:pt x="80010" y="334009"/>
                </a:lnTo>
                <a:lnTo>
                  <a:pt x="80010" y="322579"/>
                </a:lnTo>
                <a:lnTo>
                  <a:pt x="78739" y="320039"/>
                </a:lnTo>
                <a:lnTo>
                  <a:pt x="78739" y="309879"/>
                </a:lnTo>
                <a:lnTo>
                  <a:pt x="77469" y="307339"/>
                </a:lnTo>
                <a:lnTo>
                  <a:pt x="77469" y="306069"/>
                </a:lnTo>
                <a:lnTo>
                  <a:pt x="77469" y="303529"/>
                </a:lnTo>
                <a:lnTo>
                  <a:pt x="76200" y="300989"/>
                </a:lnTo>
                <a:lnTo>
                  <a:pt x="74930" y="297179"/>
                </a:lnTo>
                <a:lnTo>
                  <a:pt x="73660" y="294639"/>
                </a:lnTo>
                <a:lnTo>
                  <a:pt x="72389" y="292099"/>
                </a:lnTo>
                <a:lnTo>
                  <a:pt x="69850" y="288289"/>
                </a:lnTo>
                <a:lnTo>
                  <a:pt x="68580" y="284479"/>
                </a:lnTo>
                <a:lnTo>
                  <a:pt x="64769" y="280669"/>
                </a:lnTo>
                <a:lnTo>
                  <a:pt x="62230" y="278129"/>
                </a:lnTo>
                <a:lnTo>
                  <a:pt x="58419" y="274319"/>
                </a:lnTo>
                <a:lnTo>
                  <a:pt x="54610" y="271779"/>
                </a:lnTo>
                <a:lnTo>
                  <a:pt x="48260" y="266699"/>
                </a:lnTo>
                <a:lnTo>
                  <a:pt x="41910" y="260349"/>
                </a:lnTo>
                <a:lnTo>
                  <a:pt x="36830" y="253999"/>
                </a:lnTo>
                <a:lnTo>
                  <a:pt x="31750" y="248919"/>
                </a:lnTo>
                <a:lnTo>
                  <a:pt x="26669" y="241299"/>
                </a:lnTo>
                <a:lnTo>
                  <a:pt x="22860" y="233679"/>
                </a:lnTo>
                <a:lnTo>
                  <a:pt x="19050" y="226059"/>
                </a:lnTo>
                <a:lnTo>
                  <a:pt x="16510" y="217169"/>
                </a:lnTo>
                <a:lnTo>
                  <a:pt x="13969" y="208279"/>
                </a:lnTo>
                <a:lnTo>
                  <a:pt x="10160" y="199389"/>
                </a:lnTo>
                <a:lnTo>
                  <a:pt x="10160" y="194309"/>
                </a:lnTo>
                <a:lnTo>
                  <a:pt x="8889" y="189229"/>
                </a:lnTo>
                <a:lnTo>
                  <a:pt x="7619" y="184149"/>
                </a:lnTo>
                <a:lnTo>
                  <a:pt x="7619" y="177799"/>
                </a:lnTo>
                <a:lnTo>
                  <a:pt x="6350" y="172719"/>
                </a:lnTo>
                <a:lnTo>
                  <a:pt x="6350" y="166369"/>
                </a:lnTo>
                <a:lnTo>
                  <a:pt x="5080" y="161289"/>
                </a:lnTo>
                <a:lnTo>
                  <a:pt x="5080" y="156209"/>
                </a:lnTo>
                <a:lnTo>
                  <a:pt x="5080" y="149859"/>
                </a:lnTo>
                <a:lnTo>
                  <a:pt x="5080" y="143509"/>
                </a:lnTo>
                <a:lnTo>
                  <a:pt x="3810" y="137159"/>
                </a:lnTo>
                <a:lnTo>
                  <a:pt x="3810" y="130809"/>
                </a:lnTo>
                <a:lnTo>
                  <a:pt x="3810" y="121919"/>
                </a:lnTo>
                <a:lnTo>
                  <a:pt x="5080" y="114299"/>
                </a:lnTo>
                <a:lnTo>
                  <a:pt x="5080" y="105409"/>
                </a:lnTo>
                <a:lnTo>
                  <a:pt x="6350" y="97789"/>
                </a:lnTo>
                <a:lnTo>
                  <a:pt x="6350" y="88899"/>
                </a:lnTo>
                <a:lnTo>
                  <a:pt x="7619" y="81279"/>
                </a:lnTo>
                <a:lnTo>
                  <a:pt x="8889" y="72389"/>
                </a:lnTo>
                <a:lnTo>
                  <a:pt x="10160" y="66039"/>
                </a:lnTo>
                <a:lnTo>
                  <a:pt x="10160" y="62229"/>
                </a:lnTo>
                <a:lnTo>
                  <a:pt x="11430" y="58419"/>
                </a:lnTo>
                <a:lnTo>
                  <a:pt x="13969" y="50799"/>
                </a:lnTo>
                <a:lnTo>
                  <a:pt x="15239" y="44449"/>
                </a:lnTo>
                <a:lnTo>
                  <a:pt x="17780" y="38099"/>
                </a:lnTo>
                <a:lnTo>
                  <a:pt x="20319" y="31749"/>
                </a:lnTo>
                <a:lnTo>
                  <a:pt x="22860" y="27939"/>
                </a:lnTo>
                <a:lnTo>
                  <a:pt x="25400" y="22859"/>
                </a:lnTo>
                <a:lnTo>
                  <a:pt x="27939" y="17779"/>
                </a:lnTo>
                <a:lnTo>
                  <a:pt x="31750" y="13969"/>
                </a:lnTo>
                <a:lnTo>
                  <a:pt x="55880" y="0"/>
                </a:lnTo>
                <a:lnTo>
                  <a:pt x="60960" y="0"/>
                </a:lnTo>
                <a:lnTo>
                  <a:pt x="67310" y="0"/>
                </a:lnTo>
                <a:lnTo>
                  <a:pt x="72389" y="2539"/>
                </a:lnTo>
                <a:lnTo>
                  <a:pt x="77469" y="5079"/>
                </a:lnTo>
                <a:lnTo>
                  <a:pt x="82550" y="8889"/>
                </a:lnTo>
                <a:lnTo>
                  <a:pt x="87630" y="13969"/>
                </a:lnTo>
                <a:lnTo>
                  <a:pt x="92710" y="19049"/>
                </a:lnTo>
                <a:lnTo>
                  <a:pt x="93980" y="22859"/>
                </a:lnTo>
                <a:lnTo>
                  <a:pt x="95250" y="26669"/>
                </a:lnTo>
                <a:lnTo>
                  <a:pt x="97789" y="29209"/>
                </a:lnTo>
                <a:lnTo>
                  <a:pt x="99060" y="34289"/>
                </a:lnTo>
                <a:lnTo>
                  <a:pt x="100330" y="36829"/>
                </a:lnTo>
                <a:lnTo>
                  <a:pt x="102869" y="41909"/>
                </a:lnTo>
                <a:lnTo>
                  <a:pt x="104139" y="46989"/>
                </a:lnTo>
                <a:lnTo>
                  <a:pt x="105410" y="52069"/>
                </a:lnTo>
                <a:lnTo>
                  <a:pt x="106680" y="58419"/>
                </a:lnTo>
                <a:lnTo>
                  <a:pt x="107950" y="63499"/>
                </a:lnTo>
                <a:lnTo>
                  <a:pt x="109219" y="69849"/>
                </a:lnTo>
                <a:lnTo>
                  <a:pt x="110489" y="74929"/>
                </a:lnTo>
                <a:lnTo>
                  <a:pt x="111760" y="81279"/>
                </a:lnTo>
                <a:lnTo>
                  <a:pt x="111760" y="88899"/>
                </a:lnTo>
                <a:lnTo>
                  <a:pt x="113030" y="104139"/>
                </a:lnTo>
                <a:lnTo>
                  <a:pt x="114300" y="120649"/>
                </a:lnTo>
                <a:lnTo>
                  <a:pt x="115569" y="137159"/>
                </a:lnTo>
                <a:lnTo>
                  <a:pt x="76200" y="137159"/>
                </a:lnTo>
                <a:lnTo>
                  <a:pt x="76200" y="130809"/>
                </a:lnTo>
                <a:lnTo>
                  <a:pt x="76200" y="124459"/>
                </a:lnTo>
                <a:lnTo>
                  <a:pt x="74930" y="118109"/>
                </a:lnTo>
                <a:lnTo>
                  <a:pt x="73660" y="114299"/>
                </a:lnTo>
                <a:lnTo>
                  <a:pt x="73660" y="109219"/>
                </a:lnTo>
                <a:lnTo>
                  <a:pt x="73660" y="106679"/>
                </a:lnTo>
                <a:lnTo>
                  <a:pt x="72389" y="104139"/>
                </a:lnTo>
                <a:lnTo>
                  <a:pt x="72389" y="101599"/>
                </a:lnTo>
                <a:lnTo>
                  <a:pt x="71119" y="100329"/>
                </a:lnTo>
                <a:lnTo>
                  <a:pt x="71119" y="97789"/>
                </a:lnTo>
                <a:lnTo>
                  <a:pt x="69850" y="96519"/>
                </a:lnTo>
                <a:lnTo>
                  <a:pt x="68580" y="93979"/>
                </a:lnTo>
                <a:lnTo>
                  <a:pt x="67310" y="90169"/>
                </a:lnTo>
                <a:lnTo>
                  <a:pt x="66039" y="87629"/>
                </a:lnTo>
                <a:lnTo>
                  <a:pt x="64769" y="86359"/>
                </a:lnTo>
                <a:lnTo>
                  <a:pt x="62230" y="85089"/>
                </a:lnTo>
                <a:lnTo>
                  <a:pt x="60960" y="83819"/>
                </a:lnTo>
                <a:lnTo>
                  <a:pt x="58419" y="82549"/>
                </a:lnTo>
                <a:lnTo>
                  <a:pt x="55880" y="82549"/>
                </a:lnTo>
                <a:lnTo>
                  <a:pt x="54610" y="82549"/>
                </a:lnTo>
                <a:lnTo>
                  <a:pt x="53339" y="83819"/>
                </a:lnTo>
                <a:lnTo>
                  <a:pt x="52069" y="83819"/>
                </a:lnTo>
                <a:lnTo>
                  <a:pt x="50800" y="85089"/>
                </a:lnTo>
                <a:lnTo>
                  <a:pt x="49530" y="86359"/>
                </a:lnTo>
                <a:lnTo>
                  <a:pt x="49530" y="87629"/>
                </a:lnTo>
                <a:lnTo>
                  <a:pt x="48260" y="87629"/>
                </a:lnTo>
                <a:lnTo>
                  <a:pt x="48260" y="88899"/>
                </a:lnTo>
                <a:lnTo>
                  <a:pt x="46989" y="90169"/>
                </a:lnTo>
                <a:lnTo>
                  <a:pt x="46989" y="91439"/>
                </a:lnTo>
                <a:lnTo>
                  <a:pt x="46989" y="92709"/>
                </a:lnTo>
                <a:lnTo>
                  <a:pt x="45719" y="93979"/>
                </a:lnTo>
                <a:lnTo>
                  <a:pt x="45719" y="95249"/>
                </a:lnTo>
                <a:lnTo>
                  <a:pt x="45719" y="96519"/>
                </a:lnTo>
                <a:lnTo>
                  <a:pt x="44450" y="97789"/>
                </a:lnTo>
                <a:lnTo>
                  <a:pt x="44450" y="99059"/>
                </a:lnTo>
                <a:lnTo>
                  <a:pt x="44450" y="100329"/>
                </a:lnTo>
                <a:lnTo>
                  <a:pt x="44450" y="101599"/>
                </a:lnTo>
                <a:lnTo>
                  <a:pt x="43180" y="104139"/>
                </a:lnTo>
                <a:lnTo>
                  <a:pt x="43180" y="111759"/>
                </a:lnTo>
                <a:lnTo>
                  <a:pt x="41910" y="114299"/>
                </a:lnTo>
                <a:lnTo>
                  <a:pt x="41910" y="123189"/>
                </a:lnTo>
                <a:lnTo>
                  <a:pt x="43180" y="124459"/>
                </a:lnTo>
                <a:lnTo>
                  <a:pt x="43180" y="132079"/>
                </a:lnTo>
                <a:lnTo>
                  <a:pt x="44450" y="133349"/>
                </a:lnTo>
                <a:lnTo>
                  <a:pt x="44450" y="134619"/>
                </a:lnTo>
                <a:lnTo>
                  <a:pt x="44450" y="135889"/>
                </a:lnTo>
                <a:lnTo>
                  <a:pt x="45719" y="137159"/>
                </a:lnTo>
                <a:lnTo>
                  <a:pt x="45719" y="138429"/>
                </a:lnTo>
                <a:lnTo>
                  <a:pt x="45719" y="139699"/>
                </a:lnTo>
                <a:lnTo>
                  <a:pt x="46989" y="140969"/>
                </a:lnTo>
                <a:lnTo>
                  <a:pt x="46989" y="142239"/>
                </a:lnTo>
                <a:lnTo>
                  <a:pt x="48260" y="144779"/>
                </a:lnTo>
                <a:lnTo>
                  <a:pt x="49530" y="146049"/>
                </a:lnTo>
                <a:lnTo>
                  <a:pt x="52069" y="148589"/>
                </a:lnTo>
                <a:lnTo>
                  <a:pt x="54610" y="151129"/>
                </a:lnTo>
                <a:lnTo>
                  <a:pt x="55880" y="152399"/>
                </a:lnTo>
                <a:lnTo>
                  <a:pt x="58419" y="154939"/>
                </a:lnTo>
                <a:lnTo>
                  <a:pt x="71119" y="163829"/>
                </a:lnTo>
                <a:lnTo>
                  <a:pt x="81280" y="173989"/>
                </a:lnTo>
                <a:lnTo>
                  <a:pt x="86360" y="179069"/>
                </a:lnTo>
                <a:lnTo>
                  <a:pt x="90169" y="184149"/>
                </a:lnTo>
                <a:lnTo>
                  <a:pt x="104139" y="209549"/>
                </a:lnTo>
                <a:lnTo>
                  <a:pt x="106680" y="215899"/>
                </a:lnTo>
                <a:lnTo>
                  <a:pt x="109219" y="222249"/>
                </a:lnTo>
                <a:lnTo>
                  <a:pt x="111760" y="229869"/>
                </a:lnTo>
                <a:lnTo>
                  <a:pt x="113030" y="236219"/>
                </a:lnTo>
                <a:lnTo>
                  <a:pt x="114300" y="243839"/>
                </a:lnTo>
                <a:lnTo>
                  <a:pt x="115569" y="251459"/>
                </a:lnTo>
                <a:lnTo>
                  <a:pt x="116839" y="257809"/>
                </a:lnTo>
                <a:lnTo>
                  <a:pt x="118110" y="266699"/>
                </a:lnTo>
                <a:lnTo>
                  <a:pt x="118110" y="274319"/>
                </a:lnTo>
                <a:lnTo>
                  <a:pt x="119380" y="283209"/>
                </a:lnTo>
                <a:lnTo>
                  <a:pt x="119380" y="330199"/>
                </a:lnTo>
                <a:lnTo>
                  <a:pt x="118110" y="340359"/>
                </a:lnTo>
                <a:lnTo>
                  <a:pt x="118110" y="350519"/>
                </a:lnTo>
                <a:lnTo>
                  <a:pt x="116839" y="359409"/>
                </a:lnTo>
                <a:lnTo>
                  <a:pt x="115569" y="369569"/>
                </a:lnTo>
                <a:lnTo>
                  <a:pt x="114300" y="378459"/>
                </a:lnTo>
                <a:lnTo>
                  <a:pt x="113030" y="387349"/>
                </a:lnTo>
                <a:lnTo>
                  <a:pt x="110489" y="396239"/>
                </a:lnTo>
                <a:lnTo>
                  <a:pt x="107950" y="405129"/>
                </a:lnTo>
                <a:lnTo>
                  <a:pt x="95250" y="438149"/>
                </a:lnTo>
                <a:lnTo>
                  <a:pt x="92710" y="443229"/>
                </a:lnTo>
                <a:lnTo>
                  <a:pt x="90169" y="448309"/>
                </a:lnTo>
                <a:lnTo>
                  <a:pt x="86360" y="452119"/>
                </a:lnTo>
                <a:lnTo>
                  <a:pt x="82550" y="454659"/>
                </a:lnTo>
                <a:lnTo>
                  <a:pt x="78739" y="457199"/>
                </a:lnTo>
                <a:lnTo>
                  <a:pt x="74930" y="459739"/>
                </a:lnTo>
                <a:lnTo>
                  <a:pt x="69850" y="461009"/>
                </a:lnTo>
                <a:lnTo>
                  <a:pt x="66039" y="462279"/>
                </a:lnTo>
                <a:lnTo>
                  <a:pt x="60960" y="462279"/>
                </a:lnTo>
                <a:lnTo>
                  <a:pt x="53339" y="461009"/>
                </a:lnTo>
                <a:lnTo>
                  <a:pt x="45719" y="459739"/>
                </a:lnTo>
                <a:lnTo>
                  <a:pt x="39369" y="455929"/>
                </a:lnTo>
                <a:lnTo>
                  <a:pt x="33019" y="450849"/>
                </a:lnTo>
                <a:lnTo>
                  <a:pt x="29210" y="448309"/>
                </a:lnTo>
                <a:lnTo>
                  <a:pt x="26669" y="444499"/>
                </a:lnTo>
                <a:lnTo>
                  <a:pt x="24130" y="440689"/>
                </a:lnTo>
                <a:lnTo>
                  <a:pt x="21589" y="436879"/>
                </a:lnTo>
                <a:lnTo>
                  <a:pt x="20319" y="431799"/>
                </a:lnTo>
                <a:lnTo>
                  <a:pt x="17780" y="426719"/>
                </a:lnTo>
                <a:lnTo>
                  <a:pt x="16510" y="421639"/>
                </a:lnTo>
                <a:lnTo>
                  <a:pt x="6350" y="380999"/>
                </a:lnTo>
                <a:lnTo>
                  <a:pt x="1269" y="335279"/>
                </a:lnTo>
                <a:lnTo>
                  <a:pt x="0" y="320039"/>
                </a:lnTo>
                <a:lnTo>
                  <a:pt x="0" y="30225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3181350" y="6191250"/>
            <a:ext cx="110489" cy="44577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3181350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6370"/>
                </a:lnTo>
                <a:lnTo>
                  <a:pt x="104139" y="166370"/>
                </a:lnTo>
                <a:lnTo>
                  <a:pt x="104139" y="257810"/>
                </a:lnTo>
                <a:lnTo>
                  <a:pt x="40639" y="25781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3314700" y="6191250"/>
            <a:ext cx="104139" cy="445770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3314700" y="6189979"/>
            <a:ext cx="105410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0639" y="0"/>
                </a:lnTo>
                <a:lnTo>
                  <a:pt x="40639" y="336550"/>
                </a:lnTo>
                <a:lnTo>
                  <a:pt x="105410" y="33655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3437890" y="6191250"/>
            <a:ext cx="111760" cy="445770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3437890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1910" y="95250"/>
                </a:lnTo>
                <a:lnTo>
                  <a:pt x="41910" y="166370"/>
                </a:lnTo>
                <a:lnTo>
                  <a:pt x="105410" y="166370"/>
                </a:lnTo>
                <a:lnTo>
                  <a:pt x="105410" y="257810"/>
                </a:lnTo>
                <a:lnTo>
                  <a:pt x="41910" y="257810"/>
                </a:lnTo>
                <a:lnTo>
                  <a:pt x="41910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3628390" y="6182359"/>
            <a:ext cx="128270" cy="461010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3628390" y="6181090"/>
            <a:ext cx="12953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2710" y="273050"/>
                </a:moveTo>
                <a:lnTo>
                  <a:pt x="129539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30" y="344170"/>
                </a:lnTo>
                <a:lnTo>
                  <a:pt x="124460" y="355600"/>
                </a:lnTo>
                <a:lnTo>
                  <a:pt x="123189" y="367030"/>
                </a:lnTo>
                <a:lnTo>
                  <a:pt x="121920" y="377190"/>
                </a:lnTo>
                <a:lnTo>
                  <a:pt x="119380" y="384810"/>
                </a:lnTo>
                <a:lnTo>
                  <a:pt x="118110" y="393700"/>
                </a:lnTo>
                <a:lnTo>
                  <a:pt x="115570" y="402590"/>
                </a:lnTo>
                <a:lnTo>
                  <a:pt x="114300" y="410210"/>
                </a:lnTo>
                <a:lnTo>
                  <a:pt x="111760" y="417830"/>
                </a:lnTo>
                <a:lnTo>
                  <a:pt x="109220" y="422910"/>
                </a:lnTo>
                <a:lnTo>
                  <a:pt x="106680" y="430530"/>
                </a:lnTo>
                <a:lnTo>
                  <a:pt x="104139" y="435610"/>
                </a:lnTo>
                <a:lnTo>
                  <a:pt x="101600" y="440690"/>
                </a:lnTo>
                <a:lnTo>
                  <a:pt x="97789" y="445770"/>
                </a:lnTo>
                <a:lnTo>
                  <a:pt x="95250" y="449580"/>
                </a:lnTo>
                <a:lnTo>
                  <a:pt x="92710" y="453390"/>
                </a:lnTo>
                <a:lnTo>
                  <a:pt x="88900" y="455930"/>
                </a:lnTo>
                <a:lnTo>
                  <a:pt x="86360" y="458470"/>
                </a:lnTo>
                <a:lnTo>
                  <a:pt x="81280" y="461010"/>
                </a:lnTo>
                <a:lnTo>
                  <a:pt x="77470" y="462280"/>
                </a:lnTo>
                <a:lnTo>
                  <a:pt x="73660" y="463550"/>
                </a:lnTo>
                <a:lnTo>
                  <a:pt x="68580" y="463550"/>
                </a:lnTo>
                <a:lnTo>
                  <a:pt x="63500" y="463550"/>
                </a:lnTo>
                <a:lnTo>
                  <a:pt x="59689" y="462280"/>
                </a:lnTo>
                <a:lnTo>
                  <a:pt x="54610" y="461010"/>
                </a:lnTo>
                <a:lnTo>
                  <a:pt x="49530" y="458470"/>
                </a:lnTo>
                <a:lnTo>
                  <a:pt x="45720" y="454660"/>
                </a:lnTo>
                <a:lnTo>
                  <a:pt x="41910" y="450850"/>
                </a:lnTo>
                <a:lnTo>
                  <a:pt x="38100" y="447040"/>
                </a:lnTo>
                <a:lnTo>
                  <a:pt x="34289" y="441960"/>
                </a:lnTo>
                <a:lnTo>
                  <a:pt x="30480" y="435610"/>
                </a:lnTo>
                <a:lnTo>
                  <a:pt x="27939" y="427990"/>
                </a:lnTo>
                <a:lnTo>
                  <a:pt x="24130" y="421640"/>
                </a:lnTo>
                <a:lnTo>
                  <a:pt x="21589" y="412750"/>
                </a:lnTo>
                <a:lnTo>
                  <a:pt x="17780" y="402590"/>
                </a:lnTo>
                <a:lnTo>
                  <a:pt x="15239" y="391160"/>
                </a:lnTo>
                <a:lnTo>
                  <a:pt x="12700" y="379730"/>
                </a:lnTo>
                <a:lnTo>
                  <a:pt x="10160" y="367030"/>
                </a:lnTo>
                <a:lnTo>
                  <a:pt x="7620" y="353060"/>
                </a:lnTo>
                <a:lnTo>
                  <a:pt x="6350" y="339090"/>
                </a:lnTo>
                <a:lnTo>
                  <a:pt x="3810" y="323850"/>
                </a:lnTo>
                <a:lnTo>
                  <a:pt x="2539" y="306070"/>
                </a:lnTo>
                <a:lnTo>
                  <a:pt x="1270" y="289560"/>
                </a:lnTo>
                <a:lnTo>
                  <a:pt x="127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70" y="204470"/>
                </a:lnTo>
                <a:lnTo>
                  <a:pt x="1270" y="179070"/>
                </a:lnTo>
                <a:lnTo>
                  <a:pt x="2539" y="154940"/>
                </a:lnTo>
                <a:lnTo>
                  <a:pt x="5080" y="133350"/>
                </a:lnTo>
                <a:lnTo>
                  <a:pt x="6350" y="121920"/>
                </a:lnTo>
                <a:lnTo>
                  <a:pt x="7620" y="113030"/>
                </a:lnTo>
                <a:lnTo>
                  <a:pt x="8889" y="102870"/>
                </a:lnTo>
                <a:lnTo>
                  <a:pt x="10160" y="93980"/>
                </a:lnTo>
                <a:lnTo>
                  <a:pt x="12700" y="83820"/>
                </a:lnTo>
                <a:lnTo>
                  <a:pt x="13970" y="76200"/>
                </a:lnTo>
                <a:lnTo>
                  <a:pt x="16510" y="68580"/>
                </a:lnTo>
                <a:lnTo>
                  <a:pt x="17780" y="60960"/>
                </a:lnTo>
                <a:lnTo>
                  <a:pt x="20320" y="5334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80" y="29210"/>
                </a:lnTo>
                <a:lnTo>
                  <a:pt x="33020" y="24130"/>
                </a:lnTo>
                <a:lnTo>
                  <a:pt x="35560" y="19050"/>
                </a:lnTo>
                <a:lnTo>
                  <a:pt x="39370" y="15240"/>
                </a:lnTo>
                <a:lnTo>
                  <a:pt x="45720" y="8890"/>
                </a:lnTo>
                <a:lnTo>
                  <a:pt x="52070" y="3810"/>
                </a:lnTo>
                <a:lnTo>
                  <a:pt x="59689" y="1270"/>
                </a:lnTo>
                <a:lnTo>
                  <a:pt x="67310" y="0"/>
                </a:lnTo>
                <a:lnTo>
                  <a:pt x="73660" y="0"/>
                </a:lnTo>
                <a:lnTo>
                  <a:pt x="78739" y="2540"/>
                </a:lnTo>
                <a:lnTo>
                  <a:pt x="85089" y="5080"/>
                </a:lnTo>
                <a:lnTo>
                  <a:pt x="90170" y="8890"/>
                </a:lnTo>
                <a:lnTo>
                  <a:pt x="95250" y="13970"/>
                </a:lnTo>
                <a:lnTo>
                  <a:pt x="99060" y="20320"/>
                </a:lnTo>
                <a:lnTo>
                  <a:pt x="102870" y="27940"/>
                </a:lnTo>
                <a:lnTo>
                  <a:pt x="106680" y="35560"/>
                </a:lnTo>
                <a:lnTo>
                  <a:pt x="109220" y="39370"/>
                </a:lnTo>
                <a:lnTo>
                  <a:pt x="110489" y="43180"/>
                </a:lnTo>
                <a:lnTo>
                  <a:pt x="113030" y="54610"/>
                </a:lnTo>
                <a:lnTo>
                  <a:pt x="116839" y="66040"/>
                </a:lnTo>
                <a:lnTo>
                  <a:pt x="119380" y="78740"/>
                </a:lnTo>
                <a:lnTo>
                  <a:pt x="121920" y="91440"/>
                </a:lnTo>
                <a:lnTo>
                  <a:pt x="124460" y="106680"/>
                </a:lnTo>
                <a:lnTo>
                  <a:pt x="125730" y="121920"/>
                </a:lnTo>
                <a:lnTo>
                  <a:pt x="128270" y="139700"/>
                </a:lnTo>
                <a:lnTo>
                  <a:pt x="91439" y="166370"/>
                </a:lnTo>
                <a:lnTo>
                  <a:pt x="91439" y="162560"/>
                </a:lnTo>
                <a:lnTo>
                  <a:pt x="91439" y="157480"/>
                </a:lnTo>
                <a:lnTo>
                  <a:pt x="90170" y="153670"/>
                </a:lnTo>
                <a:lnTo>
                  <a:pt x="90170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7630" y="139700"/>
                </a:lnTo>
                <a:lnTo>
                  <a:pt x="87630" y="137160"/>
                </a:lnTo>
                <a:lnTo>
                  <a:pt x="87630" y="133350"/>
                </a:lnTo>
                <a:lnTo>
                  <a:pt x="86360" y="129540"/>
                </a:lnTo>
                <a:lnTo>
                  <a:pt x="85089" y="125730"/>
                </a:lnTo>
                <a:lnTo>
                  <a:pt x="83820" y="123190"/>
                </a:lnTo>
                <a:lnTo>
                  <a:pt x="83820" y="119380"/>
                </a:lnTo>
                <a:lnTo>
                  <a:pt x="82550" y="116840"/>
                </a:lnTo>
                <a:lnTo>
                  <a:pt x="80010" y="115570"/>
                </a:lnTo>
                <a:lnTo>
                  <a:pt x="78739" y="113030"/>
                </a:lnTo>
                <a:lnTo>
                  <a:pt x="78739" y="110490"/>
                </a:lnTo>
                <a:lnTo>
                  <a:pt x="76200" y="109220"/>
                </a:lnTo>
                <a:lnTo>
                  <a:pt x="74930" y="107950"/>
                </a:lnTo>
                <a:lnTo>
                  <a:pt x="73660" y="106680"/>
                </a:lnTo>
                <a:lnTo>
                  <a:pt x="72389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8580" y="104140"/>
                </a:lnTo>
                <a:lnTo>
                  <a:pt x="66039" y="104140"/>
                </a:lnTo>
                <a:lnTo>
                  <a:pt x="64770" y="104140"/>
                </a:lnTo>
                <a:lnTo>
                  <a:pt x="63500" y="105410"/>
                </a:lnTo>
                <a:lnTo>
                  <a:pt x="62230" y="106680"/>
                </a:lnTo>
                <a:lnTo>
                  <a:pt x="60960" y="107950"/>
                </a:lnTo>
                <a:lnTo>
                  <a:pt x="59689" y="109220"/>
                </a:lnTo>
                <a:lnTo>
                  <a:pt x="57150" y="111760"/>
                </a:lnTo>
                <a:lnTo>
                  <a:pt x="55880" y="114300"/>
                </a:lnTo>
                <a:lnTo>
                  <a:pt x="54610" y="116840"/>
                </a:lnTo>
                <a:lnTo>
                  <a:pt x="53339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30" y="128270"/>
                </a:lnTo>
                <a:lnTo>
                  <a:pt x="48260" y="133350"/>
                </a:lnTo>
                <a:lnTo>
                  <a:pt x="48260" y="137160"/>
                </a:lnTo>
                <a:lnTo>
                  <a:pt x="46989" y="142240"/>
                </a:lnTo>
                <a:lnTo>
                  <a:pt x="45720" y="146050"/>
                </a:lnTo>
                <a:lnTo>
                  <a:pt x="45720" y="149860"/>
                </a:lnTo>
                <a:lnTo>
                  <a:pt x="44450" y="153670"/>
                </a:lnTo>
                <a:lnTo>
                  <a:pt x="44450" y="158750"/>
                </a:lnTo>
                <a:lnTo>
                  <a:pt x="43180" y="167640"/>
                </a:lnTo>
                <a:lnTo>
                  <a:pt x="43180" y="177800"/>
                </a:lnTo>
                <a:lnTo>
                  <a:pt x="41910" y="189230"/>
                </a:lnTo>
                <a:lnTo>
                  <a:pt x="41910" y="203200"/>
                </a:lnTo>
                <a:lnTo>
                  <a:pt x="41910" y="214630"/>
                </a:lnTo>
                <a:lnTo>
                  <a:pt x="41910" y="229870"/>
                </a:lnTo>
                <a:lnTo>
                  <a:pt x="41910" y="247650"/>
                </a:lnTo>
                <a:lnTo>
                  <a:pt x="41910" y="264160"/>
                </a:lnTo>
                <a:lnTo>
                  <a:pt x="41910" y="279400"/>
                </a:lnTo>
                <a:lnTo>
                  <a:pt x="43180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4450" y="314960"/>
                </a:lnTo>
                <a:lnTo>
                  <a:pt x="45720" y="320040"/>
                </a:lnTo>
                <a:lnTo>
                  <a:pt x="46989" y="325120"/>
                </a:lnTo>
                <a:lnTo>
                  <a:pt x="46989" y="328930"/>
                </a:lnTo>
                <a:lnTo>
                  <a:pt x="48260" y="332740"/>
                </a:lnTo>
                <a:lnTo>
                  <a:pt x="48260" y="336550"/>
                </a:lnTo>
                <a:lnTo>
                  <a:pt x="49530" y="339090"/>
                </a:lnTo>
                <a:lnTo>
                  <a:pt x="50800" y="341630"/>
                </a:lnTo>
                <a:lnTo>
                  <a:pt x="52070" y="344170"/>
                </a:lnTo>
                <a:lnTo>
                  <a:pt x="52070" y="346710"/>
                </a:lnTo>
                <a:lnTo>
                  <a:pt x="53339" y="349250"/>
                </a:lnTo>
                <a:lnTo>
                  <a:pt x="54610" y="350520"/>
                </a:lnTo>
                <a:lnTo>
                  <a:pt x="55880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89" y="356870"/>
                </a:lnTo>
                <a:lnTo>
                  <a:pt x="60960" y="358140"/>
                </a:lnTo>
                <a:lnTo>
                  <a:pt x="63500" y="359410"/>
                </a:lnTo>
                <a:lnTo>
                  <a:pt x="67310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30" y="355600"/>
                </a:lnTo>
                <a:lnTo>
                  <a:pt x="76200" y="355600"/>
                </a:lnTo>
                <a:lnTo>
                  <a:pt x="77470" y="354330"/>
                </a:lnTo>
                <a:lnTo>
                  <a:pt x="78739" y="351790"/>
                </a:lnTo>
                <a:lnTo>
                  <a:pt x="78739" y="350520"/>
                </a:lnTo>
                <a:lnTo>
                  <a:pt x="80010" y="347980"/>
                </a:lnTo>
                <a:lnTo>
                  <a:pt x="81280" y="346710"/>
                </a:lnTo>
                <a:lnTo>
                  <a:pt x="82550" y="344170"/>
                </a:lnTo>
                <a:lnTo>
                  <a:pt x="83820" y="341630"/>
                </a:lnTo>
                <a:lnTo>
                  <a:pt x="83820" y="339090"/>
                </a:lnTo>
                <a:lnTo>
                  <a:pt x="85089" y="336550"/>
                </a:lnTo>
                <a:lnTo>
                  <a:pt x="86360" y="331470"/>
                </a:lnTo>
                <a:lnTo>
                  <a:pt x="87630" y="325120"/>
                </a:lnTo>
                <a:lnTo>
                  <a:pt x="88900" y="317500"/>
                </a:lnTo>
                <a:lnTo>
                  <a:pt x="90170" y="309880"/>
                </a:lnTo>
                <a:lnTo>
                  <a:pt x="90170" y="300990"/>
                </a:lnTo>
                <a:lnTo>
                  <a:pt x="91439" y="293370"/>
                </a:lnTo>
                <a:lnTo>
                  <a:pt x="92710" y="283210"/>
                </a:lnTo>
                <a:lnTo>
                  <a:pt x="9271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3776979" y="6191250"/>
            <a:ext cx="127000" cy="452120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3776979" y="6189979"/>
            <a:ext cx="127000" cy="454659"/>
          </a:xfrm>
          <a:custGeom>
            <a:avLst/>
            <a:gdLst/>
            <a:ahLst/>
            <a:cxnLst/>
            <a:rect l="l" t="t" r="r" b="b"/>
            <a:pathLst>
              <a:path w="127000" h="454659">
                <a:moveTo>
                  <a:pt x="86360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7000" y="287020"/>
                </a:lnTo>
                <a:lnTo>
                  <a:pt x="127000" y="294640"/>
                </a:lnTo>
                <a:lnTo>
                  <a:pt x="127000" y="304800"/>
                </a:lnTo>
                <a:lnTo>
                  <a:pt x="125730" y="313690"/>
                </a:lnTo>
                <a:lnTo>
                  <a:pt x="125730" y="323850"/>
                </a:lnTo>
                <a:lnTo>
                  <a:pt x="124460" y="332740"/>
                </a:lnTo>
                <a:lnTo>
                  <a:pt x="123190" y="340360"/>
                </a:lnTo>
                <a:lnTo>
                  <a:pt x="123190" y="349250"/>
                </a:lnTo>
                <a:lnTo>
                  <a:pt x="121920" y="358140"/>
                </a:lnTo>
                <a:lnTo>
                  <a:pt x="120650" y="365760"/>
                </a:lnTo>
                <a:lnTo>
                  <a:pt x="119380" y="373380"/>
                </a:lnTo>
                <a:lnTo>
                  <a:pt x="118110" y="381000"/>
                </a:lnTo>
                <a:lnTo>
                  <a:pt x="115570" y="388620"/>
                </a:lnTo>
                <a:lnTo>
                  <a:pt x="114300" y="396240"/>
                </a:lnTo>
                <a:lnTo>
                  <a:pt x="113030" y="402590"/>
                </a:lnTo>
                <a:lnTo>
                  <a:pt x="110490" y="408940"/>
                </a:lnTo>
                <a:lnTo>
                  <a:pt x="107950" y="414020"/>
                </a:lnTo>
                <a:lnTo>
                  <a:pt x="106680" y="419100"/>
                </a:lnTo>
                <a:lnTo>
                  <a:pt x="104140" y="424180"/>
                </a:lnTo>
                <a:lnTo>
                  <a:pt x="102870" y="429260"/>
                </a:lnTo>
                <a:lnTo>
                  <a:pt x="100330" y="433070"/>
                </a:lnTo>
                <a:lnTo>
                  <a:pt x="97790" y="436880"/>
                </a:lnTo>
                <a:lnTo>
                  <a:pt x="96520" y="439420"/>
                </a:lnTo>
                <a:lnTo>
                  <a:pt x="92710" y="443230"/>
                </a:lnTo>
                <a:lnTo>
                  <a:pt x="74930" y="453390"/>
                </a:lnTo>
                <a:lnTo>
                  <a:pt x="71120" y="454660"/>
                </a:lnTo>
                <a:lnTo>
                  <a:pt x="67310" y="454660"/>
                </a:lnTo>
                <a:lnTo>
                  <a:pt x="62230" y="454660"/>
                </a:lnTo>
                <a:lnTo>
                  <a:pt x="57150" y="453390"/>
                </a:lnTo>
                <a:lnTo>
                  <a:pt x="52070" y="452120"/>
                </a:lnTo>
                <a:lnTo>
                  <a:pt x="45720" y="449580"/>
                </a:lnTo>
                <a:lnTo>
                  <a:pt x="43180" y="448310"/>
                </a:lnTo>
                <a:lnTo>
                  <a:pt x="40640" y="447040"/>
                </a:lnTo>
                <a:lnTo>
                  <a:pt x="38100" y="445770"/>
                </a:lnTo>
                <a:lnTo>
                  <a:pt x="35560" y="443230"/>
                </a:lnTo>
                <a:lnTo>
                  <a:pt x="33020" y="440690"/>
                </a:lnTo>
                <a:lnTo>
                  <a:pt x="31750" y="438150"/>
                </a:lnTo>
                <a:lnTo>
                  <a:pt x="29210" y="435610"/>
                </a:lnTo>
                <a:lnTo>
                  <a:pt x="26670" y="431800"/>
                </a:lnTo>
                <a:lnTo>
                  <a:pt x="25400" y="427990"/>
                </a:lnTo>
                <a:lnTo>
                  <a:pt x="24130" y="424180"/>
                </a:lnTo>
                <a:lnTo>
                  <a:pt x="21590" y="419100"/>
                </a:lnTo>
                <a:lnTo>
                  <a:pt x="20320" y="414020"/>
                </a:lnTo>
                <a:lnTo>
                  <a:pt x="17780" y="410210"/>
                </a:lnTo>
                <a:lnTo>
                  <a:pt x="16510" y="405130"/>
                </a:lnTo>
                <a:lnTo>
                  <a:pt x="15240" y="398780"/>
                </a:lnTo>
                <a:lnTo>
                  <a:pt x="13970" y="392430"/>
                </a:lnTo>
                <a:lnTo>
                  <a:pt x="10160" y="379730"/>
                </a:lnTo>
                <a:lnTo>
                  <a:pt x="8890" y="373380"/>
                </a:lnTo>
                <a:lnTo>
                  <a:pt x="7620" y="368300"/>
                </a:lnTo>
                <a:lnTo>
                  <a:pt x="6350" y="360680"/>
                </a:lnTo>
                <a:lnTo>
                  <a:pt x="6350" y="354330"/>
                </a:lnTo>
                <a:lnTo>
                  <a:pt x="5080" y="347980"/>
                </a:lnTo>
                <a:lnTo>
                  <a:pt x="5080" y="341630"/>
                </a:lnTo>
                <a:lnTo>
                  <a:pt x="2540" y="321310"/>
                </a:lnTo>
                <a:lnTo>
                  <a:pt x="1270" y="300990"/>
                </a:lnTo>
                <a:lnTo>
                  <a:pt x="1270" y="292100"/>
                </a:lnTo>
                <a:lnTo>
                  <a:pt x="127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1910" y="0"/>
                </a:lnTo>
                <a:lnTo>
                  <a:pt x="41910" y="273050"/>
                </a:lnTo>
                <a:lnTo>
                  <a:pt x="41910" y="281940"/>
                </a:lnTo>
                <a:lnTo>
                  <a:pt x="41910" y="289560"/>
                </a:lnTo>
                <a:lnTo>
                  <a:pt x="41910" y="297180"/>
                </a:lnTo>
                <a:lnTo>
                  <a:pt x="43180" y="304800"/>
                </a:lnTo>
                <a:lnTo>
                  <a:pt x="43180" y="308610"/>
                </a:lnTo>
                <a:lnTo>
                  <a:pt x="43180" y="312420"/>
                </a:lnTo>
                <a:lnTo>
                  <a:pt x="44450" y="314960"/>
                </a:lnTo>
                <a:lnTo>
                  <a:pt x="44450" y="318770"/>
                </a:lnTo>
                <a:lnTo>
                  <a:pt x="45720" y="321310"/>
                </a:lnTo>
                <a:lnTo>
                  <a:pt x="45720" y="325120"/>
                </a:lnTo>
                <a:lnTo>
                  <a:pt x="46990" y="327660"/>
                </a:lnTo>
                <a:lnTo>
                  <a:pt x="46990" y="330200"/>
                </a:lnTo>
                <a:lnTo>
                  <a:pt x="48260" y="332740"/>
                </a:lnTo>
                <a:lnTo>
                  <a:pt x="48260" y="335280"/>
                </a:lnTo>
                <a:lnTo>
                  <a:pt x="49530" y="336550"/>
                </a:lnTo>
                <a:lnTo>
                  <a:pt x="50800" y="337820"/>
                </a:lnTo>
                <a:lnTo>
                  <a:pt x="52070" y="340360"/>
                </a:lnTo>
                <a:lnTo>
                  <a:pt x="52070" y="341630"/>
                </a:lnTo>
                <a:lnTo>
                  <a:pt x="53340" y="342900"/>
                </a:lnTo>
                <a:lnTo>
                  <a:pt x="54610" y="345440"/>
                </a:lnTo>
                <a:lnTo>
                  <a:pt x="57150" y="347980"/>
                </a:lnTo>
                <a:lnTo>
                  <a:pt x="59690" y="349250"/>
                </a:lnTo>
                <a:lnTo>
                  <a:pt x="62230" y="350520"/>
                </a:lnTo>
                <a:lnTo>
                  <a:pt x="64770" y="350520"/>
                </a:lnTo>
                <a:lnTo>
                  <a:pt x="67310" y="350520"/>
                </a:lnTo>
                <a:lnTo>
                  <a:pt x="69850" y="349250"/>
                </a:lnTo>
                <a:lnTo>
                  <a:pt x="71120" y="347980"/>
                </a:lnTo>
                <a:lnTo>
                  <a:pt x="73660" y="345440"/>
                </a:lnTo>
                <a:lnTo>
                  <a:pt x="74930" y="342900"/>
                </a:lnTo>
                <a:lnTo>
                  <a:pt x="74930" y="341630"/>
                </a:lnTo>
                <a:lnTo>
                  <a:pt x="76200" y="340360"/>
                </a:lnTo>
                <a:lnTo>
                  <a:pt x="77470" y="337820"/>
                </a:lnTo>
                <a:lnTo>
                  <a:pt x="77470" y="336550"/>
                </a:lnTo>
                <a:lnTo>
                  <a:pt x="78740" y="335280"/>
                </a:lnTo>
                <a:lnTo>
                  <a:pt x="80010" y="332740"/>
                </a:lnTo>
                <a:lnTo>
                  <a:pt x="81280" y="330200"/>
                </a:lnTo>
                <a:lnTo>
                  <a:pt x="81280" y="327660"/>
                </a:lnTo>
                <a:lnTo>
                  <a:pt x="82550" y="325120"/>
                </a:lnTo>
                <a:lnTo>
                  <a:pt x="82550" y="321310"/>
                </a:lnTo>
                <a:lnTo>
                  <a:pt x="83820" y="318770"/>
                </a:lnTo>
                <a:lnTo>
                  <a:pt x="83820" y="314960"/>
                </a:lnTo>
                <a:lnTo>
                  <a:pt x="83820" y="312420"/>
                </a:lnTo>
                <a:lnTo>
                  <a:pt x="85090" y="308610"/>
                </a:lnTo>
                <a:lnTo>
                  <a:pt x="85090" y="304800"/>
                </a:lnTo>
                <a:lnTo>
                  <a:pt x="86360" y="300990"/>
                </a:lnTo>
                <a:lnTo>
                  <a:pt x="86360" y="297180"/>
                </a:lnTo>
                <a:lnTo>
                  <a:pt x="86360" y="28956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3931920" y="6191250"/>
            <a:ext cx="111759" cy="445770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3931920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67309" y="0"/>
                </a:lnTo>
                <a:lnTo>
                  <a:pt x="73659" y="0"/>
                </a:lnTo>
                <a:lnTo>
                  <a:pt x="78739" y="2540"/>
                </a:lnTo>
                <a:lnTo>
                  <a:pt x="82550" y="5080"/>
                </a:lnTo>
                <a:lnTo>
                  <a:pt x="87629" y="8890"/>
                </a:lnTo>
                <a:lnTo>
                  <a:pt x="91439" y="13970"/>
                </a:lnTo>
                <a:lnTo>
                  <a:pt x="92709" y="17780"/>
                </a:lnTo>
                <a:lnTo>
                  <a:pt x="95250" y="20320"/>
                </a:lnTo>
                <a:lnTo>
                  <a:pt x="96519" y="24130"/>
                </a:lnTo>
                <a:lnTo>
                  <a:pt x="97789" y="26670"/>
                </a:lnTo>
                <a:lnTo>
                  <a:pt x="100329" y="31750"/>
                </a:lnTo>
                <a:lnTo>
                  <a:pt x="101600" y="35560"/>
                </a:lnTo>
                <a:lnTo>
                  <a:pt x="102869" y="40640"/>
                </a:lnTo>
                <a:lnTo>
                  <a:pt x="104139" y="45720"/>
                </a:lnTo>
                <a:lnTo>
                  <a:pt x="105409" y="50800"/>
                </a:lnTo>
                <a:lnTo>
                  <a:pt x="106679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19" y="72390"/>
                </a:lnTo>
                <a:lnTo>
                  <a:pt x="109219" y="78740"/>
                </a:lnTo>
                <a:lnTo>
                  <a:pt x="110489" y="85090"/>
                </a:lnTo>
                <a:lnTo>
                  <a:pt x="110489" y="92710"/>
                </a:lnTo>
                <a:lnTo>
                  <a:pt x="111759" y="107950"/>
                </a:lnTo>
                <a:lnTo>
                  <a:pt x="111759" y="121920"/>
                </a:lnTo>
                <a:lnTo>
                  <a:pt x="111759" y="138430"/>
                </a:lnTo>
                <a:lnTo>
                  <a:pt x="111759" y="153670"/>
                </a:lnTo>
                <a:lnTo>
                  <a:pt x="111759" y="170180"/>
                </a:lnTo>
                <a:lnTo>
                  <a:pt x="110489" y="184150"/>
                </a:lnTo>
                <a:lnTo>
                  <a:pt x="109219" y="191770"/>
                </a:lnTo>
                <a:lnTo>
                  <a:pt x="109219" y="199390"/>
                </a:lnTo>
                <a:lnTo>
                  <a:pt x="107950" y="204470"/>
                </a:lnTo>
                <a:lnTo>
                  <a:pt x="106679" y="210820"/>
                </a:lnTo>
                <a:lnTo>
                  <a:pt x="106679" y="217170"/>
                </a:lnTo>
                <a:lnTo>
                  <a:pt x="105409" y="222250"/>
                </a:lnTo>
                <a:lnTo>
                  <a:pt x="104139" y="228600"/>
                </a:lnTo>
                <a:lnTo>
                  <a:pt x="102869" y="233680"/>
                </a:lnTo>
                <a:lnTo>
                  <a:pt x="101600" y="238760"/>
                </a:lnTo>
                <a:lnTo>
                  <a:pt x="100329" y="243840"/>
                </a:lnTo>
                <a:lnTo>
                  <a:pt x="99059" y="247650"/>
                </a:lnTo>
                <a:lnTo>
                  <a:pt x="96519" y="251460"/>
                </a:lnTo>
                <a:lnTo>
                  <a:pt x="95250" y="256540"/>
                </a:lnTo>
                <a:lnTo>
                  <a:pt x="92709" y="26035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6359" y="269240"/>
                </a:lnTo>
                <a:lnTo>
                  <a:pt x="85089" y="271780"/>
                </a:lnTo>
                <a:lnTo>
                  <a:pt x="80009" y="276860"/>
                </a:lnTo>
                <a:lnTo>
                  <a:pt x="74929" y="279400"/>
                </a:lnTo>
                <a:lnTo>
                  <a:pt x="68579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3972559" y="6281420"/>
            <a:ext cx="31750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29"/>
                </a:moveTo>
                <a:lnTo>
                  <a:pt x="10160" y="100329"/>
                </a:lnTo>
                <a:lnTo>
                  <a:pt x="12700" y="100329"/>
                </a:lnTo>
                <a:lnTo>
                  <a:pt x="15239" y="99059"/>
                </a:lnTo>
                <a:lnTo>
                  <a:pt x="17779" y="97789"/>
                </a:lnTo>
                <a:lnTo>
                  <a:pt x="20319" y="96519"/>
                </a:lnTo>
                <a:lnTo>
                  <a:pt x="21589" y="93979"/>
                </a:lnTo>
                <a:lnTo>
                  <a:pt x="22860" y="92709"/>
                </a:lnTo>
                <a:lnTo>
                  <a:pt x="24129" y="91439"/>
                </a:lnTo>
                <a:lnTo>
                  <a:pt x="24129" y="90169"/>
                </a:lnTo>
                <a:lnTo>
                  <a:pt x="25400" y="88899"/>
                </a:lnTo>
                <a:lnTo>
                  <a:pt x="25400" y="86359"/>
                </a:lnTo>
                <a:lnTo>
                  <a:pt x="26669" y="85089"/>
                </a:lnTo>
                <a:lnTo>
                  <a:pt x="27939" y="81279"/>
                </a:lnTo>
                <a:lnTo>
                  <a:pt x="29210" y="77469"/>
                </a:lnTo>
                <a:lnTo>
                  <a:pt x="29210" y="74929"/>
                </a:lnTo>
                <a:lnTo>
                  <a:pt x="30479" y="73659"/>
                </a:lnTo>
                <a:lnTo>
                  <a:pt x="30479" y="71119"/>
                </a:lnTo>
                <a:lnTo>
                  <a:pt x="30479" y="68579"/>
                </a:lnTo>
                <a:lnTo>
                  <a:pt x="30479" y="66039"/>
                </a:lnTo>
                <a:lnTo>
                  <a:pt x="30479" y="64769"/>
                </a:lnTo>
                <a:lnTo>
                  <a:pt x="31750" y="62229"/>
                </a:lnTo>
                <a:lnTo>
                  <a:pt x="31750" y="40639"/>
                </a:lnTo>
                <a:lnTo>
                  <a:pt x="30479" y="35559"/>
                </a:lnTo>
                <a:lnTo>
                  <a:pt x="30479" y="30479"/>
                </a:lnTo>
                <a:lnTo>
                  <a:pt x="30479" y="26669"/>
                </a:lnTo>
                <a:lnTo>
                  <a:pt x="29210" y="21589"/>
                </a:lnTo>
                <a:lnTo>
                  <a:pt x="27939" y="19049"/>
                </a:lnTo>
                <a:lnTo>
                  <a:pt x="27939" y="15239"/>
                </a:lnTo>
                <a:lnTo>
                  <a:pt x="26669" y="13969"/>
                </a:lnTo>
                <a:lnTo>
                  <a:pt x="26669" y="11429"/>
                </a:lnTo>
                <a:lnTo>
                  <a:pt x="25400" y="10159"/>
                </a:lnTo>
                <a:lnTo>
                  <a:pt x="25400" y="8889"/>
                </a:lnTo>
                <a:lnTo>
                  <a:pt x="24129" y="7619"/>
                </a:lnTo>
                <a:lnTo>
                  <a:pt x="22860" y="6349"/>
                </a:lnTo>
                <a:lnTo>
                  <a:pt x="22860" y="5079"/>
                </a:lnTo>
                <a:lnTo>
                  <a:pt x="21589" y="3809"/>
                </a:lnTo>
                <a:lnTo>
                  <a:pt x="19050" y="2539"/>
                </a:lnTo>
                <a:lnTo>
                  <a:pt x="17779" y="1269"/>
                </a:lnTo>
                <a:lnTo>
                  <a:pt x="15239" y="0"/>
                </a:lnTo>
                <a:lnTo>
                  <a:pt x="11429" y="0"/>
                </a:lnTo>
                <a:lnTo>
                  <a:pt x="0" y="0"/>
                </a:lnTo>
                <a:lnTo>
                  <a:pt x="0" y="10032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4065270" y="6191250"/>
            <a:ext cx="129539" cy="445770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4065270" y="6189979"/>
            <a:ext cx="130810" cy="447040"/>
          </a:xfrm>
          <a:custGeom>
            <a:avLst/>
            <a:gdLst/>
            <a:ahLst/>
            <a:cxnLst/>
            <a:rect l="l" t="t" r="r" b="b"/>
            <a:pathLst>
              <a:path w="130810" h="447040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5250" y="8890"/>
                </a:lnTo>
                <a:lnTo>
                  <a:pt x="97789" y="11430"/>
                </a:lnTo>
                <a:lnTo>
                  <a:pt x="100329" y="13970"/>
                </a:lnTo>
                <a:lnTo>
                  <a:pt x="101600" y="17780"/>
                </a:lnTo>
                <a:lnTo>
                  <a:pt x="104139" y="21590"/>
                </a:lnTo>
                <a:lnTo>
                  <a:pt x="106679" y="26670"/>
                </a:lnTo>
                <a:lnTo>
                  <a:pt x="107950" y="31750"/>
                </a:lnTo>
                <a:lnTo>
                  <a:pt x="110489" y="38100"/>
                </a:lnTo>
                <a:lnTo>
                  <a:pt x="111759" y="44450"/>
                </a:lnTo>
                <a:lnTo>
                  <a:pt x="114300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7310"/>
                </a:lnTo>
                <a:lnTo>
                  <a:pt x="118109" y="74930"/>
                </a:lnTo>
                <a:lnTo>
                  <a:pt x="118109" y="83820"/>
                </a:lnTo>
                <a:lnTo>
                  <a:pt x="119379" y="93980"/>
                </a:lnTo>
                <a:lnTo>
                  <a:pt x="119379" y="151130"/>
                </a:lnTo>
                <a:lnTo>
                  <a:pt x="118109" y="158750"/>
                </a:lnTo>
                <a:lnTo>
                  <a:pt x="118109" y="166370"/>
                </a:lnTo>
                <a:lnTo>
                  <a:pt x="116839" y="173990"/>
                </a:lnTo>
                <a:lnTo>
                  <a:pt x="116839" y="181610"/>
                </a:lnTo>
                <a:lnTo>
                  <a:pt x="115569" y="187960"/>
                </a:lnTo>
                <a:lnTo>
                  <a:pt x="114300" y="194310"/>
                </a:lnTo>
                <a:lnTo>
                  <a:pt x="113029" y="200660"/>
                </a:lnTo>
                <a:lnTo>
                  <a:pt x="111759" y="207010"/>
                </a:lnTo>
                <a:lnTo>
                  <a:pt x="109219" y="212090"/>
                </a:lnTo>
                <a:lnTo>
                  <a:pt x="107950" y="218440"/>
                </a:lnTo>
                <a:lnTo>
                  <a:pt x="106679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2709" y="245110"/>
                </a:lnTo>
                <a:lnTo>
                  <a:pt x="87629" y="248920"/>
                </a:lnTo>
                <a:lnTo>
                  <a:pt x="91439" y="254000"/>
                </a:lnTo>
                <a:lnTo>
                  <a:pt x="93979" y="257810"/>
                </a:lnTo>
                <a:lnTo>
                  <a:pt x="95250" y="26035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905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09" y="289560"/>
                </a:lnTo>
                <a:lnTo>
                  <a:pt x="106679" y="298450"/>
                </a:lnTo>
                <a:lnTo>
                  <a:pt x="109219" y="306070"/>
                </a:lnTo>
                <a:lnTo>
                  <a:pt x="110489" y="312420"/>
                </a:lnTo>
                <a:lnTo>
                  <a:pt x="110489" y="317500"/>
                </a:lnTo>
                <a:lnTo>
                  <a:pt x="13080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60959" y="297180"/>
                </a:lnTo>
                <a:lnTo>
                  <a:pt x="59689" y="29210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3339" y="271780"/>
                </a:lnTo>
                <a:lnTo>
                  <a:pt x="52069" y="269240"/>
                </a:lnTo>
                <a:lnTo>
                  <a:pt x="50800" y="267970"/>
                </a:lnTo>
                <a:lnTo>
                  <a:pt x="49529" y="266700"/>
                </a:lnTo>
                <a:lnTo>
                  <a:pt x="48259" y="266700"/>
                </a:lnTo>
                <a:lnTo>
                  <a:pt x="46989" y="265430"/>
                </a:lnTo>
                <a:lnTo>
                  <a:pt x="45719" y="265430"/>
                </a:lnTo>
                <a:lnTo>
                  <a:pt x="41909" y="265430"/>
                </a:lnTo>
                <a:lnTo>
                  <a:pt x="4190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4107179" y="6280150"/>
            <a:ext cx="36830" cy="91440"/>
          </a:xfrm>
          <a:custGeom>
            <a:avLst/>
            <a:gdLst/>
            <a:ahLst/>
            <a:cxnLst/>
            <a:rect l="l" t="t" r="r" b="b"/>
            <a:pathLst>
              <a:path w="36829" h="91439">
                <a:moveTo>
                  <a:pt x="0" y="91440"/>
                </a:moveTo>
                <a:lnTo>
                  <a:pt x="16510" y="91440"/>
                </a:lnTo>
                <a:lnTo>
                  <a:pt x="17780" y="91440"/>
                </a:lnTo>
                <a:lnTo>
                  <a:pt x="19050" y="91440"/>
                </a:lnTo>
                <a:lnTo>
                  <a:pt x="20320" y="90170"/>
                </a:lnTo>
                <a:lnTo>
                  <a:pt x="27940" y="85090"/>
                </a:lnTo>
                <a:lnTo>
                  <a:pt x="29210" y="83820"/>
                </a:lnTo>
                <a:lnTo>
                  <a:pt x="29210" y="82550"/>
                </a:lnTo>
                <a:lnTo>
                  <a:pt x="30480" y="81279"/>
                </a:lnTo>
                <a:lnTo>
                  <a:pt x="31750" y="80009"/>
                </a:lnTo>
                <a:lnTo>
                  <a:pt x="31750" y="77470"/>
                </a:lnTo>
                <a:lnTo>
                  <a:pt x="33020" y="74929"/>
                </a:lnTo>
                <a:lnTo>
                  <a:pt x="33020" y="72390"/>
                </a:lnTo>
                <a:lnTo>
                  <a:pt x="34290" y="69850"/>
                </a:lnTo>
                <a:lnTo>
                  <a:pt x="35560" y="67309"/>
                </a:lnTo>
                <a:lnTo>
                  <a:pt x="35560" y="63500"/>
                </a:lnTo>
                <a:lnTo>
                  <a:pt x="35560" y="62229"/>
                </a:lnTo>
                <a:lnTo>
                  <a:pt x="35560" y="58420"/>
                </a:lnTo>
                <a:lnTo>
                  <a:pt x="36830" y="55879"/>
                </a:lnTo>
                <a:lnTo>
                  <a:pt x="36830" y="31750"/>
                </a:lnTo>
                <a:lnTo>
                  <a:pt x="35560" y="29209"/>
                </a:lnTo>
                <a:lnTo>
                  <a:pt x="35560" y="27940"/>
                </a:lnTo>
                <a:lnTo>
                  <a:pt x="35560" y="25400"/>
                </a:lnTo>
                <a:lnTo>
                  <a:pt x="35560" y="22859"/>
                </a:lnTo>
                <a:lnTo>
                  <a:pt x="34290" y="17779"/>
                </a:lnTo>
                <a:lnTo>
                  <a:pt x="33020" y="15240"/>
                </a:lnTo>
                <a:lnTo>
                  <a:pt x="33020" y="11429"/>
                </a:lnTo>
                <a:lnTo>
                  <a:pt x="31750" y="10159"/>
                </a:lnTo>
                <a:lnTo>
                  <a:pt x="31750" y="8890"/>
                </a:lnTo>
                <a:lnTo>
                  <a:pt x="30480" y="7620"/>
                </a:lnTo>
                <a:lnTo>
                  <a:pt x="30480" y="6350"/>
                </a:lnTo>
                <a:lnTo>
                  <a:pt x="29210" y="5079"/>
                </a:lnTo>
                <a:lnTo>
                  <a:pt x="26670" y="2540"/>
                </a:lnTo>
                <a:lnTo>
                  <a:pt x="25400" y="1270"/>
                </a:lnTo>
                <a:lnTo>
                  <a:pt x="22860" y="1270"/>
                </a:lnTo>
                <a:lnTo>
                  <a:pt x="20320" y="0"/>
                </a:lnTo>
                <a:lnTo>
                  <a:pt x="17780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4211320" y="6191250"/>
            <a:ext cx="39369" cy="4457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4211320" y="6189979"/>
            <a:ext cx="40640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4281170" y="6191250"/>
            <a:ext cx="125729" cy="445770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4281170" y="6189979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8900" y="24638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066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4424679" y="6191250"/>
            <a:ext cx="124460" cy="44577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4424679" y="6189979"/>
            <a:ext cx="125730" cy="447040"/>
          </a:xfrm>
          <a:custGeom>
            <a:avLst/>
            <a:gdLst/>
            <a:ahLst/>
            <a:cxnLst/>
            <a:rect l="l" t="t" r="r" b="b"/>
            <a:pathLst>
              <a:path w="125729" h="447040">
                <a:moveTo>
                  <a:pt x="7620" y="0"/>
                </a:moveTo>
                <a:lnTo>
                  <a:pt x="123190" y="0"/>
                </a:lnTo>
                <a:lnTo>
                  <a:pt x="123190" y="88900"/>
                </a:lnTo>
                <a:lnTo>
                  <a:pt x="49530" y="350520"/>
                </a:lnTo>
                <a:lnTo>
                  <a:pt x="125730" y="350520"/>
                </a:lnTo>
                <a:lnTo>
                  <a:pt x="125730" y="447040"/>
                </a:lnTo>
                <a:lnTo>
                  <a:pt x="0" y="447040"/>
                </a:lnTo>
                <a:lnTo>
                  <a:pt x="0" y="354330"/>
                </a:lnTo>
                <a:lnTo>
                  <a:pt x="73660" y="95250"/>
                </a:lnTo>
                <a:lnTo>
                  <a:pt x="7620" y="95250"/>
                </a:lnTo>
                <a:lnTo>
                  <a:pt x="762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4555490" y="6191250"/>
            <a:ext cx="143510" cy="445770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4593590" y="6075679"/>
            <a:ext cx="67310" cy="87629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4555490" y="6189979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9525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4612640" y="6305550"/>
            <a:ext cx="29209" cy="161290"/>
          </a:xfrm>
          <a:custGeom>
            <a:avLst/>
            <a:gdLst/>
            <a:ahLst/>
            <a:cxnLst/>
            <a:rect l="l" t="t" r="r" b="b"/>
            <a:pathLst>
              <a:path w="29210" h="161289">
                <a:moveTo>
                  <a:pt x="29210" y="161290"/>
                </a:moveTo>
                <a:lnTo>
                  <a:pt x="13970" y="0"/>
                </a:lnTo>
                <a:lnTo>
                  <a:pt x="0" y="161290"/>
                </a:lnTo>
                <a:lnTo>
                  <a:pt x="29210" y="16129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4588917" y="6071007"/>
            <a:ext cx="76654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4712970" y="6191250"/>
            <a:ext cx="125729" cy="445770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4712970" y="6189979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7629" y="246380"/>
                </a:lnTo>
                <a:lnTo>
                  <a:pt x="87629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7629" y="447040"/>
                </a:lnTo>
                <a:lnTo>
                  <a:pt x="38100" y="200660"/>
                </a:lnTo>
                <a:lnTo>
                  <a:pt x="3810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4867909" y="6191250"/>
            <a:ext cx="120650" cy="445770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4867909" y="6189979"/>
            <a:ext cx="121920" cy="447040"/>
          </a:xfrm>
          <a:custGeom>
            <a:avLst/>
            <a:gdLst/>
            <a:ahLst/>
            <a:cxnLst/>
            <a:rect l="l" t="t" r="r" b="b"/>
            <a:pathLst>
              <a:path w="121920" h="447040">
                <a:moveTo>
                  <a:pt x="0" y="0"/>
                </a:moveTo>
                <a:lnTo>
                  <a:pt x="60960" y="0"/>
                </a:lnTo>
                <a:lnTo>
                  <a:pt x="64769" y="0"/>
                </a:lnTo>
                <a:lnTo>
                  <a:pt x="68579" y="1270"/>
                </a:lnTo>
                <a:lnTo>
                  <a:pt x="72389" y="2540"/>
                </a:lnTo>
                <a:lnTo>
                  <a:pt x="76200" y="5080"/>
                </a:lnTo>
                <a:lnTo>
                  <a:pt x="80010" y="6350"/>
                </a:lnTo>
                <a:lnTo>
                  <a:pt x="83819" y="10160"/>
                </a:lnTo>
                <a:lnTo>
                  <a:pt x="86360" y="12700"/>
                </a:lnTo>
                <a:lnTo>
                  <a:pt x="88900" y="16510"/>
                </a:lnTo>
                <a:lnTo>
                  <a:pt x="91439" y="20320"/>
                </a:lnTo>
                <a:lnTo>
                  <a:pt x="93979" y="24130"/>
                </a:lnTo>
                <a:lnTo>
                  <a:pt x="96519" y="29210"/>
                </a:lnTo>
                <a:lnTo>
                  <a:pt x="99060" y="35560"/>
                </a:lnTo>
                <a:lnTo>
                  <a:pt x="101600" y="41910"/>
                </a:lnTo>
                <a:lnTo>
                  <a:pt x="104139" y="49530"/>
                </a:lnTo>
                <a:lnTo>
                  <a:pt x="105410" y="57150"/>
                </a:lnTo>
                <a:lnTo>
                  <a:pt x="107950" y="64770"/>
                </a:lnTo>
                <a:lnTo>
                  <a:pt x="109219" y="72390"/>
                </a:lnTo>
                <a:lnTo>
                  <a:pt x="110489" y="80010"/>
                </a:lnTo>
                <a:lnTo>
                  <a:pt x="111760" y="88900"/>
                </a:lnTo>
                <a:lnTo>
                  <a:pt x="114300" y="97790"/>
                </a:lnTo>
                <a:lnTo>
                  <a:pt x="115569" y="106680"/>
                </a:lnTo>
                <a:lnTo>
                  <a:pt x="116839" y="115570"/>
                </a:lnTo>
                <a:lnTo>
                  <a:pt x="116839" y="125730"/>
                </a:lnTo>
                <a:lnTo>
                  <a:pt x="118110" y="135890"/>
                </a:lnTo>
                <a:lnTo>
                  <a:pt x="119379" y="146050"/>
                </a:lnTo>
                <a:lnTo>
                  <a:pt x="119379" y="156210"/>
                </a:lnTo>
                <a:lnTo>
                  <a:pt x="119379" y="166370"/>
                </a:lnTo>
                <a:lnTo>
                  <a:pt x="120650" y="177800"/>
                </a:lnTo>
                <a:lnTo>
                  <a:pt x="120650" y="189230"/>
                </a:lnTo>
                <a:lnTo>
                  <a:pt x="120650" y="199390"/>
                </a:lnTo>
                <a:lnTo>
                  <a:pt x="121919" y="222250"/>
                </a:lnTo>
                <a:lnTo>
                  <a:pt x="121919" y="240030"/>
                </a:lnTo>
                <a:lnTo>
                  <a:pt x="120650" y="255270"/>
                </a:lnTo>
                <a:lnTo>
                  <a:pt x="120650" y="270510"/>
                </a:lnTo>
                <a:lnTo>
                  <a:pt x="120650" y="284480"/>
                </a:lnTo>
                <a:lnTo>
                  <a:pt x="119379" y="298450"/>
                </a:lnTo>
                <a:lnTo>
                  <a:pt x="118110" y="311150"/>
                </a:lnTo>
                <a:lnTo>
                  <a:pt x="118110" y="322580"/>
                </a:lnTo>
                <a:lnTo>
                  <a:pt x="113029" y="360680"/>
                </a:lnTo>
                <a:lnTo>
                  <a:pt x="110489" y="369570"/>
                </a:lnTo>
                <a:lnTo>
                  <a:pt x="109219" y="378460"/>
                </a:lnTo>
                <a:lnTo>
                  <a:pt x="106679" y="384810"/>
                </a:lnTo>
                <a:lnTo>
                  <a:pt x="105410" y="392430"/>
                </a:lnTo>
                <a:lnTo>
                  <a:pt x="102869" y="398780"/>
                </a:lnTo>
                <a:lnTo>
                  <a:pt x="100329" y="405130"/>
                </a:lnTo>
                <a:lnTo>
                  <a:pt x="99060" y="411480"/>
                </a:lnTo>
                <a:lnTo>
                  <a:pt x="96519" y="416560"/>
                </a:lnTo>
                <a:lnTo>
                  <a:pt x="93979" y="421640"/>
                </a:lnTo>
                <a:lnTo>
                  <a:pt x="91439" y="424180"/>
                </a:lnTo>
                <a:lnTo>
                  <a:pt x="90169" y="427990"/>
                </a:lnTo>
                <a:lnTo>
                  <a:pt x="87629" y="431800"/>
                </a:lnTo>
                <a:lnTo>
                  <a:pt x="85089" y="434340"/>
                </a:lnTo>
                <a:lnTo>
                  <a:pt x="78739" y="440690"/>
                </a:lnTo>
                <a:lnTo>
                  <a:pt x="74929" y="441960"/>
                </a:lnTo>
                <a:lnTo>
                  <a:pt x="72389" y="444500"/>
                </a:lnTo>
                <a:lnTo>
                  <a:pt x="68579" y="445770"/>
                </a:lnTo>
                <a:lnTo>
                  <a:pt x="66039" y="445770"/>
                </a:lnTo>
                <a:lnTo>
                  <a:pt x="63500" y="447040"/>
                </a:lnTo>
                <a:lnTo>
                  <a:pt x="609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4908550" y="6291579"/>
            <a:ext cx="39370" cy="243840"/>
          </a:xfrm>
          <a:custGeom>
            <a:avLst/>
            <a:gdLst/>
            <a:ahLst/>
            <a:cxnLst/>
            <a:rect l="l" t="t" r="r" b="b"/>
            <a:pathLst>
              <a:path w="39370" h="243840">
                <a:moveTo>
                  <a:pt x="0" y="0"/>
                </a:moveTo>
                <a:lnTo>
                  <a:pt x="0" y="243840"/>
                </a:lnTo>
                <a:lnTo>
                  <a:pt x="10160" y="243840"/>
                </a:lnTo>
                <a:lnTo>
                  <a:pt x="12700" y="243840"/>
                </a:lnTo>
                <a:lnTo>
                  <a:pt x="15239" y="242570"/>
                </a:lnTo>
                <a:lnTo>
                  <a:pt x="17779" y="242570"/>
                </a:lnTo>
                <a:lnTo>
                  <a:pt x="20320" y="241300"/>
                </a:lnTo>
                <a:lnTo>
                  <a:pt x="22860" y="240030"/>
                </a:lnTo>
                <a:lnTo>
                  <a:pt x="25400" y="237490"/>
                </a:lnTo>
                <a:lnTo>
                  <a:pt x="26670" y="236220"/>
                </a:lnTo>
                <a:lnTo>
                  <a:pt x="27939" y="233680"/>
                </a:lnTo>
                <a:lnTo>
                  <a:pt x="29210" y="233680"/>
                </a:lnTo>
                <a:lnTo>
                  <a:pt x="29210" y="231140"/>
                </a:lnTo>
                <a:lnTo>
                  <a:pt x="30479" y="231140"/>
                </a:lnTo>
                <a:lnTo>
                  <a:pt x="30479" y="228600"/>
                </a:lnTo>
                <a:lnTo>
                  <a:pt x="31750" y="226060"/>
                </a:lnTo>
                <a:lnTo>
                  <a:pt x="33020" y="222250"/>
                </a:lnTo>
                <a:lnTo>
                  <a:pt x="34289" y="217170"/>
                </a:lnTo>
                <a:lnTo>
                  <a:pt x="34289" y="212090"/>
                </a:lnTo>
                <a:lnTo>
                  <a:pt x="35560" y="207010"/>
                </a:lnTo>
                <a:lnTo>
                  <a:pt x="36829" y="200660"/>
                </a:lnTo>
                <a:lnTo>
                  <a:pt x="36829" y="196850"/>
                </a:lnTo>
                <a:lnTo>
                  <a:pt x="36829" y="194310"/>
                </a:lnTo>
                <a:lnTo>
                  <a:pt x="38100" y="187960"/>
                </a:lnTo>
                <a:lnTo>
                  <a:pt x="38100" y="179070"/>
                </a:lnTo>
                <a:lnTo>
                  <a:pt x="38100" y="170180"/>
                </a:lnTo>
                <a:lnTo>
                  <a:pt x="39370" y="158750"/>
                </a:lnTo>
                <a:lnTo>
                  <a:pt x="39370" y="147320"/>
                </a:lnTo>
                <a:lnTo>
                  <a:pt x="39370" y="123190"/>
                </a:lnTo>
                <a:lnTo>
                  <a:pt x="39370" y="105410"/>
                </a:lnTo>
                <a:lnTo>
                  <a:pt x="39370" y="91440"/>
                </a:lnTo>
                <a:lnTo>
                  <a:pt x="38100" y="76200"/>
                </a:lnTo>
                <a:lnTo>
                  <a:pt x="38100" y="63500"/>
                </a:lnTo>
                <a:lnTo>
                  <a:pt x="36829" y="52070"/>
                </a:lnTo>
                <a:lnTo>
                  <a:pt x="35560" y="46990"/>
                </a:lnTo>
                <a:lnTo>
                  <a:pt x="35560" y="41910"/>
                </a:lnTo>
                <a:lnTo>
                  <a:pt x="35560" y="36830"/>
                </a:lnTo>
                <a:lnTo>
                  <a:pt x="34289" y="33020"/>
                </a:lnTo>
                <a:lnTo>
                  <a:pt x="33020" y="29210"/>
                </a:lnTo>
                <a:lnTo>
                  <a:pt x="33020" y="25400"/>
                </a:lnTo>
                <a:lnTo>
                  <a:pt x="31750" y="21590"/>
                </a:lnTo>
                <a:lnTo>
                  <a:pt x="30479" y="19050"/>
                </a:lnTo>
                <a:lnTo>
                  <a:pt x="30479" y="16510"/>
                </a:lnTo>
                <a:lnTo>
                  <a:pt x="29210" y="13970"/>
                </a:lnTo>
                <a:lnTo>
                  <a:pt x="27939" y="11430"/>
                </a:lnTo>
                <a:lnTo>
                  <a:pt x="26670" y="8890"/>
                </a:lnTo>
                <a:lnTo>
                  <a:pt x="25400" y="8890"/>
                </a:lnTo>
                <a:lnTo>
                  <a:pt x="24129" y="6350"/>
                </a:lnTo>
                <a:lnTo>
                  <a:pt x="20320" y="3810"/>
                </a:lnTo>
                <a:lnTo>
                  <a:pt x="17779" y="1270"/>
                </a:lnTo>
                <a:lnTo>
                  <a:pt x="13970" y="0"/>
                </a:lnTo>
                <a:lnTo>
                  <a:pt x="10160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5072379" y="6191250"/>
            <a:ext cx="110490" cy="44577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5072379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6370"/>
                </a:lnTo>
                <a:lnTo>
                  <a:pt x="105410" y="166370"/>
                </a:lnTo>
                <a:lnTo>
                  <a:pt x="105410" y="257810"/>
                </a:lnTo>
                <a:lnTo>
                  <a:pt x="40640" y="257810"/>
                </a:lnTo>
                <a:lnTo>
                  <a:pt x="40640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5207000" y="6191250"/>
            <a:ext cx="102869" cy="44577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5205729" y="6189979"/>
            <a:ext cx="105410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0640" y="0"/>
                </a:lnTo>
                <a:lnTo>
                  <a:pt x="40640" y="336550"/>
                </a:lnTo>
                <a:lnTo>
                  <a:pt x="105410" y="33655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5328920" y="6191250"/>
            <a:ext cx="111759" cy="4457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5328920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1909" y="95250"/>
                </a:lnTo>
                <a:lnTo>
                  <a:pt x="41909" y="166370"/>
                </a:lnTo>
                <a:lnTo>
                  <a:pt x="105409" y="166370"/>
                </a:lnTo>
                <a:lnTo>
                  <a:pt x="105409" y="257810"/>
                </a:lnTo>
                <a:lnTo>
                  <a:pt x="41909" y="257810"/>
                </a:lnTo>
                <a:lnTo>
                  <a:pt x="41909" y="345440"/>
                </a:lnTo>
                <a:lnTo>
                  <a:pt x="111759" y="345440"/>
                </a:lnTo>
                <a:lnTo>
                  <a:pt x="11175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5449570" y="6191250"/>
            <a:ext cx="143509" cy="44577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5449570" y="6189979"/>
            <a:ext cx="143510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0" y="0"/>
                </a:moveTo>
                <a:lnTo>
                  <a:pt x="43179" y="0"/>
                </a:lnTo>
                <a:lnTo>
                  <a:pt x="72389" y="322580"/>
                </a:lnTo>
                <a:lnTo>
                  <a:pt x="101600" y="0"/>
                </a:lnTo>
                <a:lnTo>
                  <a:pt x="143509" y="0"/>
                </a:lnTo>
                <a:lnTo>
                  <a:pt x="93979" y="447040"/>
                </a:lnTo>
                <a:lnTo>
                  <a:pt x="49529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5608320" y="6191250"/>
            <a:ext cx="40639" cy="4457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5608320" y="6189979"/>
            <a:ext cx="40640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5735320" y="6182359"/>
            <a:ext cx="128269" cy="461010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5735320" y="6181090"/>
            <a:ext cx="12953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3979" y="273050"/>
                </a:moveTo>
                <a:lnTo>
                  <a:pt x="129539" y="308610"/>
                </a:lnTo>
                <a:lnTo>
                  <a:pt x="128269" y="321310"/>
                </a:lnTo>
                <a:lnTo>
                  <a:pt x="127000" y="334010"/>
                </a:lnTo>
                <a:lnTo>
                  <a:pt x="125729" y="344170"/>
                </a:lnTo>
                <a:lnTo>
                  <a:pt x="124459" y="355600"/>
                </a:lnTo>
                <a:lnTo>
                  <a:pt x="123189" y="367030"/>
                </a:lnTo>
                <a:lnTo>
                  <a:pt x="121919" y="377190"/>
                </a:lnTo>
                <a:lnTo>
                  <a:pt x="119379" y="384810"/>
                </a:lnTo>
                <a:lnTo>
                  <a:pt x="118109" y="393700"/>
                </a:lnTo>
                <a:lnTo>
                  <a:pt x="115569" y="402590"/>
                </a:lnTo>
                <a:lnTo>
                  <a:pt x="114300" y="410210"/>
                </a:lnTo>
                <a:lnTo>
                  <a:pt x="111759" y="417830"/>
                </a:lnTo>
                <a:lnTo>
                  <a:pt x="109219" y="422910"/>
                </a:lnTo>
                <a:lnTo>
                  <a:pt x="106679" y="430530"/>
                </a:lnTo>
                <a:lnTo>
                  <a:pt x="104139" y="435610"/>
                </a:lnTo>
                <a:lnTo>
                  <a:pt x="101600" y="440690"/>
                </a:lnTo>
                <a:lnTo>
                  <a:pt x="99059" y="445770"/>
                </a:lnTo>
                <a:lnTo>
                  <a:pt x="95250" y="449580"/>
                </a:lnTo>
                <a:lnTo>
                  <a:pt x="92709" y="453390"/>
                </a:lnTo>
                <a:lnTo>
                  <a:pt x="88900" y="455930"/>
                </a:lnTo>
                <a:lnTo>
                  <a:pt x="85089" y="458470"/>
                </a:lnTo>
                <a:lnTo>
                  <a:pt x="81279" y="461010"/>
                </a:lnTo>
                <a:lnTo>
                  <a:pt x="77469" y="462280"/>
                </a:lnTo>
                <a:lnTo>
                  <a:pt x="73659" y="463550"/>
                </a:lnTo>
                <a:lnTo>
                  <a:pt x="69850" y="463550"/>
                </a:lnTo>
                <a:lnTo>
                  <a:pt x="63500" y="463550"/>
                </a:lnTo>
                <a:lnTo>
                  <a:pt x="58419" y="462280"/>
                </a:lnTo>
                <a:lnTo>
                  <a:pt x="54609" y="461010"/>
                </a:lnTo>
                <a:lnTo>
                  <a:pt x="49529" y="458470"/>
                </a:lnTo>
                <a:lnTo>
                  <a:pt x="45719" y="454660"/>
                </a:lnTo>
                <a:lnTo>
                  <a:pt x="41909" y="450850"/>
                </a:lnTo>
                <a:lnTo>
                  <a:pt x="38100" y="447040"/>
                </a:lnTo>
                <a:lnTo>
                  <a:pt x="34289" y="441960"/>
                </a:lnTo>
                <a:lnTo>
                  <a:pt x="30479" y="435610"/>
                </a:lnTo>
                <a:lnTo>
                  <a:pt x="27939" y="427990"/>
                </a:lnTo>
                <a:lnTo>
                  <a:pt x="24129" y="421640"/>
                </a:lnTo>
                <a:lnTo>
                  <a:pt x="21589" y="412750"/>
                </a:lnTo>
                <a:lnTo>
                  <a:pt x="19050" y="402590"/>
                </a:lnTo>
                <a:lnTo>
                  <a:pt x="15239" y="391160"/>
                </a:lnTo>
                <a:lnTo>
                  <a:pt x="7619" y="353060"/>
                </a:lnTo>
                <a:lnTo>
                  <a:pt x="5079" y="323850"/>
                </a:lnTo>
                <a:lnTo>
                  <a:pt x="2539" y="306070"/>
                </a:lnTo>
                <a:lnTo>
                  <a:pt x="2539" y="289560"/>
                </a:lnTo>
                <a:lnTo>
                  <a:pt x="1269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69" y="204470"/>
                </a:lnTo>
                <a:lnTo>
                  <a:pt x="1269" y="179070"/>
                </a:lnTo>
                <a:lnTo>
                  <a:pt x="2539" y="154940"/>
                </a:lnTo>
                <a:lnTo>
                  <a:pt x="5079" y="133350"/>
                </a:lnTo>
                <a:lnTo>
                  <a:pt x="6350" y="121920"/>
                </a:lnTo>
                <a:lnTo>
                  <a:pt x="7619" y="113030"/>
                </a:lnTo>
                <a:lnTo>
                  <a:pt x="8889" y="102870"/>
                </a:lnTo>
                <a:lnTo>
                  <a:pt x="10159" y="93980"/>
                </a:lnTo>
                <a:lnTo>
                  <a:pt x="12700" y="83820"/>
                </a:lnTo>
                <a:lnTo>
                  <a:pt x="13969" y="76200"/>
                </a:lnTo>
                <a:lnTo>
                  <a:pt x="16509" y="68580"/>
                </a:lnTo>
                <a:lnTo>
                  <a:pt x="17779" y="60960"/>
                </a:lnTo>
                <a:lnTo>
                  <a:pt x="20319" y="53340"/>
                </a:lnTo>
                <a:lnTo>
                  <a:pt x="22859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79" y="29210"/>
                </a:lnTo>
                <a:lnTo>
                  <a:pt x="33019" y="24130"/>
                </a:lnTo>
                <a:lnTo>
                  <a:pt x="35559" y="19050"/>
                </a:lnTo>
                <a:lnTo>
                  <a:pt x="39369" y="15240"/>
                </a:lnTo>
                <a:lnTo>
                  <a:pt x="45719" y="8890"/>
                </a:lnTo>
                <a:lnTo>
                  <a:pt x="52069" y="3810"/>
                </a:lnTo>
                <a:lnTo>
                  <a:pt x="59689" y="1270"/>
                </a:lnTo>
                <a:lnTo>
                  <a:pt x="67309" y="0"/>
                </a:lnTo>
                <a:lnTo>
                  <a:pt x="73659" y="0"/>
                </a:lnTo>
                <a:lnTo>
                  <a:pt x="102869" y="27940"/>
                </a:lnTo>
                <a:lnTo>
                  <a:pt x="106679" y="35560"/>
                </a:lnTo>
                <a:lnTo>
                  <a:pt x="107950" y="39370"/>
                </a:lnTo>
                <a:lnTo>
                  <a:pt x="110489" y="43180"/>
                </a:lnTo>
                <a:lnTo>
                  <a:pt x="113029" y="54610"/>
                </a:lnTo>
                <a:lnTo>
                  <a:pt x="116839" y="66040"/>
                </a:lnTo>
                <a:lnTo>
                  <a:pt x="119379" y="78740"/>
                </a:lnTo>
                <a:lnTo>
                  <a:pt x="121919" y="91440"/>
                </a:lnTo>
                <a:lnTo>
                  <a:pt x="124459" y="106680"/>
                </a:lnTo>
                <a:lnTo>
                  <a:pt x="125729" y="121920"/>
                </a:lnTo>
                <a:lnTo>
                  <a:pt x="128269" y="139700"/>
                </a:lnTo>
                <a:lnTo>
                  <a:pt x="91439" y="166370"/>
                </a:lnTo>
                <a:lnTo>
                  <a:pt x="91439" y="162560"/>
                </a:lnTo>
                <a:lnTo>
                  <a:pt x="91439" y="157480"/>
                </a:lnTo>
                <a:lnTo>
                  <a:pt x="90169" y="153670"/>
                </a:lnTo>
                <a:lnTo>
                  <a:pt x="90169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7629" y="139700"/>
                </a:lnTo>
                <a:lnTo>
                  <a:pt x="87629" y="137160"/>
                </a:lnTo>
                <a:lnTo>
                  <a:pt x="86359" y="133350"/>
                </a:lnTo>
                <a:lnTo>
                  <a:pt x="86359" y="129540"/>
                </a:lnTo>
                <a:lnTo>
                  <a:pt x="85089" y="125730"/>
                </a:lnTo>
                <a:lnTo>
                  <a:pt x="83819" y="123190"/>
                </a:lnTo>
                <a:lnTo>
                  <a:pt x="82550" y="119380"/>
                </a:lnTo>
                <a:lnTo>
                  <a:pt x="82550" y="116840"/>
                </a:lnTo>
                <a:lnTo>
                  <a:pt x="80009" y="115570"/>
                </a:lnTo>
                <a:lnTo>
                  <a:pt x="80009" y="113030"/>
                </a:lnTo>
                <a:lnTo>
                  <a:pt x="78739" y="110490"/>
                </a:lnTo>
                <a:lnTo>
                  <a:pt x="77469" y="109220"/>
                </a:lnTo>
                <a:lnTo>
                  <a:pt x="74929" y="107950"/>
                </a:lnTo>
                <a:lnTo>
                  <a:pt x="74929" y="106680"/>
                </a:lnTo>
                <a:lnTo>
                  <a:pt x="72389" y="105410"/>
                </a:lnTo>
                <a:lnTo>
                  <a:pt x="71119" y="104140"/>
                </a:lnTo>
                <a:lnTo>
                  <a:pt x="69850" y="104140"/>
                </a:lnTo>
                <a:lnTo>
                  <a:pt x="68579" y="104140"/>
                </a:lnTo>
                <a:lnTo>
                  <a:pt x="67309" y="104140"/>
                </a:lnTo>
                <a:lnTo>
                  <a:pt x="64769" y="104140"/>
                </a:lnTo>
                <a:lnTo>
                  <a:pt x="63500" y="105410"/>
                </a:lnTo>
                <a:lnTo>
                  <a:pt x="62229" y="106680"/>
                </a:lnTo>
                <a:lnTo>
                  <a:pt x="59689" y="107950"/>
                </a:lnTo>
                <a:lnTo>
                  <a:pt x="58419" y="109220"/>
                </a:lnTo>
                <a:lnTo>
                  <a:pt x="57150" y="111760"/>
                </a:lnTo>
                <a:lnTo>
                  <a:pt x="55879" y="114300"/>
                </a:lnTo>
                <a:lnTo>
                  <a:pt x="54609" y="116840"/>
                </a:lnTo>
                <a:lnTo>
                  <a:pt x="53339" y="119380"/>
                </a:lnTo>
                <a:lnTo>
                  <a:pt x="52069" y="121920"/>
                </a:lnTo>
                <a:lnTo>
                  <a:pt x="50800" y="124460"/>
                </a:lnTo>
                <a:lnTo>
                  <a:pt x="49529" y="128270"/>
                </a:lnTo>
                <a:lnTo>
                  <a:pt x="48259" y="133350"/>
                </a:lnTo>
                <a:lnTo>
                  <a:pt x="48259" y="137160"/>
                </a:lnTo>
                <a:lnTo>
                  <a:pt x="46989" y="142240"/>
                </a:lnTo>
                <a:lnTo>
                  <a:pt x="45719" y="146050"/>
                </a:lnTo>
                <a:lnTo>
                  <a:pt x="45719" y="149860"/>
                </a:lnTo>
                <a:lnTo>
                  <a:pt x="45719" y="153670"/>
                </a:lnTo>
                <a:lnTo>
                  <a:pt x="44450" y="158750"/>
                </a:lnTo>
                <a:lnTo>
                  <a:pt x="43179" y="167640"/>
                </a:lnTo>
                <a:lnTo>
                  <a:pt x="43179" y="177800"/>
                </a:lnTo>
                <a:lnTo>
                  <a:pt x="41909" y="189230"/>
                </a:lnTo>
                <a:lnTo>
                  <a:pt x="41909" y="264160"/>
                </a:lnTo>
                <a:lnTo>
                  <a:pt x="43179" y="279400"/>
                </a:lnTo>
                <a:lnTo>
                  <a:pt x="43179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5719" y="314960"/>
                </a:lnTo>
                <a:lnTo>
                  <a:pt x="45719" y="320040"/>
                </a:lnTo>
                <a:lnTo>
                  <a:pt x="46989" y="325120"/>
                </a:lnTo>
                <a:lnTo>
                  <a:pt x="46989" y="328930"/>
                </a:lnTo>
                <a:lnTo>
                  <a:pt x="48259" y="332740"/>
                </a:lnTo>
                <a:lnTo>
                  <a:pt x="48259" y="33655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2069" y="344170"/>
                </a:lnTo>
                <a:lnTo>
                  <a:pt x="53339" y="346710"/>
                </a:lnTo>
                <a:lnTo>
                  <a:pt x="53339" y="349250"/>
                </a:lnTo>
                <a:lnTo>
                  <a:pt x="54609" y="350520"/>
                </a:lnTo>
                <a:lnTo>
                  <a:pt x="55879" y="353060"/>
                </a:lnTo>
                <a:lnTo>
                  <a:pt x="57150" y="354330"/>
                </a:lnTo>
                <a:lnTo>
                  <a:pt x="58419" y="355600"/>
                </a:lnTo>
                <a:lnTo>
                  <a:pt x="59689" y="356870"/>
                </a:lnTo>
                <a:lnTo>
                  <a:pt x="60959" y="358140"/>
                </a:lnTo>
                <a:lnTo>
                  <a:pt x="63500" y="359410"/>
                </a:lnTo>
                <a:lnTo>
                  <a:pt x="67309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29" y="355600"/>
                </a:lnTo>
                <a:lnTo>
                  <a:pt x="76200" y="355600"/>
                </a:lnTo>
                <a:lnTo>
                  <a:pt x="77469" y="354330"/>
                </a:lnTo>
                <a:lnTo>
                  <a:pt x="78739" y="351790"/>
                </a:lnTo>
                <a:lnTo>
                  <a:pt x="80009" y="350520"/>
                </a:lnTo>
                <a:lnTo>
                  <a:pt x="80009" y="347980"/>
                </a:lnTo>
                <a:lnTo>
                  <a:pt x="81279" y="346710"/>
                </a:lnTo>
                <a:lnTo>
                  <a:pt x="82550" y="344170"/>
                </a:lnTo>
                <a:lnTo>
                  <a:pt x="82550" y="341630"/>
                </a:lnTo>
                <a:lnTo>
                  <a:pt x="83819" y="339090"/>
                </a:lnTo>
                <a:lnTo>
                  <a:pt x="83819" y="336550"/>
                </a:lnTo>
                <a:lnTo>
                  <a:pt x="91439" y="300990"/>
                </a:lnTo>
                <a:lnTo>
                  <a:pt x="91439" y="293370"/>
                </a:lnTo>
                <a:lnTo>
                  <a:pt x="92709" y="283210"/>
                </a:lnTo>
                <a:lnTo>
                  <a:pt x="93979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5885179" y="6191250"/>
            <a:ext cx="125730" cy="452120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5885179" y="6189979"/>
            <a:ext cx="125730" cy="454659"/>
          </a:xfrm>
          <a:custGeom>
            <a:avLst/>
            <a:gdLst/>
            <a:ahLst/>
            <a:cxnLst/>
            <a:rect l="l" t="t" r="r" b="b"/>
            <a:pathLst>
              <a:path w="125729" h="454659">
                <a:moveTo>
                  <a:pt x="86360" y="0"/>
                </a:moveTo>
                <a:lnTo>
                  <a:pt x="125730" y="0"/>
                </a:lnTo>
                <a:lnTo>
                  <a:pt x="125730" y="266700"/>
                </a:lnTo>
                <a:lnTo>
                  <a:pt x="125730" y="276860"/>
                </a:lnTo>
                <a:lnTo>
                  <a:pt x="125730" y="287020"/>
                </a:lnTo>
                <a:lnTo>
                  <a:pt x="125730" y="294640"/>
                </a:lnTo>
                <a:lnTo>
                  <a:pt x="125730" y="304800"/>
                </a:lnTo>
                <a:lnTo>
                  <a:pt x="124460" y="313690"/>
                </a:lnTo>
                <a:lnTo>
                  <a:pt x="124460" y="323850"/>
                </a:lnTo>
                <a:lnTo>
                  <a:pt x="123190" y="332740"/>
                </a:lnTo>
                <a:lnTo>
                  <a:pt x="121920" y="340360"/>
                </a:lnTo>
                <a:lnTo>
                  <a:pt x="121920" y="349250"/>
                </a:lnTo>
                <a:lnTo>
                  <a:pt x="120650" y="358140"/>
                </a:lnTo>
                <a:lnTo>
                  <a:pt x="119380" y="365760"/>
                </a:lnTo>
                <a:lnTo>
                  <a:pt x="118110" y="373380"/>
                </a:lnTo>
                <a:lnTo>
                  <a:pt x="116840" y="381000"/>
                </a:lnTo>
                <a:lnTo>
                  <a:pt x="115570" y="388620"/>
                </a:lnTo>
                <a:lnTo>
                  <a:pt x="113030" y="396240"/>
                </a:lnTo>
                <a:lnTo>
                  <a:pt x="111760" y="402590"/>
                </a:lnTo>
                <a:lnTo>
                  <a:pt x="109220" y="408940"/>
                </a:lnTo>
                <a:lnTo>
                  <a:pt x="106680" y="414020"/>
                </a:lnTo>
                <a:lnTo>
                  <a:pt x="105410" y="419100"/>
                </a:lnTo>
                <a:lnTo>
                  <a:pt x="102870" y="424180"/>
                </a:lnTo>
                <a:lnTo>
                  <a:pt x="101600" y="429260"/>
                </a:lnTo>
                <a:lnTo>
                  <a:pt x="99060" y="433070"/>
                </a:lnTo>
                <a:lnTo>
                  <a:pt x="96520" y="436880"/>
                </a:lnTo>
                <a:lnTo>
                  <a:pt x="95250" y="439420"/>
                </a:lnTo>
                <a:lnTo>
                  <a:pt x="91440" y="443230"/>
                </a:lnTo>
                <a:lnTo>
                  <a:pt x="88900" y="445770"/>
                </a:lnTo>
                <a:lnTo>
                  <a:pt x="85090" y="448310"/>
                </a:lnTo>
                <a:lnTo>
                  <a:pt x="81280" y="450850"/>
                </a:lnTo>
                <a:lnTo>
                  <a:pt x="77470" y="452120"/>
                </a:lnTo>
                <a:lnTo>
                  <a:pt x="73660" y="453390"/>
                </a:lnTo>
                <a:lnTo>
                  <a:pt x="69850" y="454660"/>
                </a:lnTo>
                <a:lnTo>
                  <a:pt x="66040" y="454660"/>
                </a:lnTo>
                <a:lnTo>
                  <a:pt x="60960" y="454660"/>
                </a:lnTo>
                <a:lnTo>
                  <a:pt x="55880" y="453390"/>
                </a:lnTo>
                <a:lnTo>
                  <a:pt x="50800" y="452120"/>
                </a:lnTo>
                <a:lnTo>
                  <a:pt x="45720" y="449580"/>
                </a:lnTo>
                <a:lnTo>
                  <a:pt x="41910" y="448310"/>
                </a:lnTo>
                <a:lnTo>
                  <a:pt x="39370" y="447040"/>
                </a:lnTo>
                <a:lnTo>
                  <a:pt x="36830" y="445770"/>
                </a:lnTo>
                <a:lnTo>
                  <a:pt x="34290" y="443230"/>
                </a:lnTo>
                <a:lnTo>
                  <a:pt x="31750" y="440690"/>
                </a:lnTo>
                <a:lnTo>
                  <a:pt x="30480" y="438150"/>
                </a:lnTo>
                <a:lnTo>
                  <a:pt x="27940" y="435610"/>
                </a:lnTo>
                <a:lnTo>
                  <a:pt x="25400" y="431800"/>
                </a:lnTo>
                <a:lnTo>
                  <a:pt x="24130" y="427990"/>
                </a:lnTo>
                <a:lnTo>
                  <a:pt x="22860" y="424180"/>
                </a:lnTo>
                <a:lnTo>
                  <a:pt x="20320" y="419100"/>
                </a:lnTo>
                <a:lnTo>
                  <a:pt x="19050" y="414020"/>
                </a:lnTo>
                <a:lnTo>
                  <a:pt x="16510" y="410210"/>
                </a:lnTo>
                <a:lnTo>
                  <a:pt x="15240" y="405130"/>
                </a:lnTo>
                <a:lnTo>
                  <a:pt x="13970" y="398780"/>
                </a:lnTo>
                <a:lnTo>
                  <a:pt x="12700" y="392430"/>
                </a:lnTo>
                <a:lnTo>
                  <a:pt x="8890" y="379730"/>
                </a:lnTo>
                <a:lnTo>
                  <a:pt x="7620" y="373380"/>
                </a:lnTo>
                <a:lnTo>
                  <a:pt x="6350" y="368300"/>
                </a:lnTo>
                <a:lnTo>
                  <a:pt x="5080" y="360680"/>
                </a:lnTo>
                <a:lnTo>
                  <a:pt x="5080" y="354330"/>
                </a:lnTo>
                <a:lnTo>
                  <a:pt x="3810" y="347980"/>
                </a:lnTo>
                <a:lnTo>
                  <a:pt x="3810" y="341630"/>
                </a:lnTo>
                <a:lnTo>
                  <a:pt x="1270" y="321310"/>
                </a:lnTo>
                <a:lnTo>
                  <a:pt x="0" y="300990"/>
                </a:lnTo>
                <a:lnTo>
                  <a:pt x="0" y="0"/>
                </a:lnTo>
                <a:lnTo>
                  <a:pt x="40640" y="0"/>
                </a:lnTo>
                <a:lnTo>
                  <a:pt x="40640" y="273050"/>
                </a:lnTo>
                <a:lnTo>
                  <a:pt x="40640" y="281940"/>
                </a:lnTo>
                <a:lnTo>
                  <a:pt x="40640" y="289560"/>
                </a:lnTo>
                <a:lnTo>
                  <a:pt x="40640" y="297180"/>
                </a:lnTo>
                <a:lnTo>
                  <a:pt x="41910" y="304800"/>
                </a:lnTo>
                <a:lnTo>
                  <a:pt x="41910" y="308610"/>
                </a:lnTo>
                <a:lnTo>
                  <a:pt x="43180" y="312420"/>
                </a:lnTo>
                <a:lnTo>
                  <a:pt x="43180" y="314960"/>
                </a:lnTo>
                <a:lnTo>
                  <a:pt x="43180" y="318770"/>
                </a:lnTo>
                <a:lnTo>
                  <a:pt x="44450" y="321310"/>
                </a:lnTo>
                <a:lnTo>
                  <a:pt x="44450" y="325120"/>
                </a:lnTo>
                <a:lnTo>
                  <a:pt x="45720" y="327660"/>
                </a:lnTo>
                <a:lnTo>
                  <a:pt x="45720" y="330200"/>
                </a:lnTo>
                <a:lnTo>
                  <a:pt x="46990" y="332740"/>
                </a:lnTo>
                <a:lnTo>
                  <a:pt x="46990" y="335280"/>
                </a:lnTo>
                <a:lnTo>
                  <a:pt x="48260" y="336550"/>
                </a:lnTo>
                <a:lnTo>
                  <a:pt x="49530" y="337820"/>
                </a:lnTo>
                <a:lnTo>
                  <a:pt x="50800" y="340360"/>
                </a:lnTo>
                <a:lnTo>
                  <a:pt x="50800" y="341630"/>
                </a:lnTo>
                <a:lnTo>
                  <a:pt x="52070" y="342900"/>
                </a:lnTo>
                <a:lnTo>
                  <a:pt x="53340" y="345440"/>
                </a:lnTo>
                <a:lnTo>
                  <a:pt x="55880" y="347980"/>
                </a:lnTo>
                <a:lnTo>
                  <a:pt x="57150" y="349250"/>
                </a:lnTo>
                <a:lnTo>
                  <a:pt x="60960" y="350520"/>
                </a:lnTo>
                <a:lnTo>
                  <a:pt x="63500" y="350520"/>
                </a:lnTo>
                <a:lnTo>
                  <a:pt x="66040" y="350520"/>
                </a:lnTo>
                <a:lnTo>
                  <a:pt x="68580" y="349250"/>
                </a:lnTo>
                <a:lnTo>
                  <a:pt x="69850" y="347980"/>
                </a:lnTo>
                <a:lnTo>
                  <a:pt x="72390" y="345440"/>
                </a:lnTo>
                <a:lnTo>
                  <a:pt x="73660" y="342900"/>
                </a:lnTo>
                <a:lnTo>
                  <a:pt x="73660" y="341630"/>
                </a:lnTo>
                <a:lnTo>
                  <a:pt x="74930" y="340360"/>
                </a:lnTo>
                <a:lnTo>
                  <a:pt x="76200" y="337820"/>
                </a:lnTo>
                <a:lnTo>
                  <a:pt x="76200" y="336550"/>
                </a:lnTo>
                <a:lnTo>
                  <a:pt x="77470" y="335280"/>
                </a:lnTo>
                <a:lnTo>
                  <a:pt x="78740" y="332740"/>
                </a:lnTo>
                <a:lnTo>
                  <a:pt x="78740" y="330200"/>
                </a:lnTo>
                <a:lnTo>
                  <a:pt x="80010" y="327660"/>
                </a:lnTo>
                <a:lnTo>
                  <a:pt x="81280" y="325120"/>
                </a:lnTo>
                <a:lnTo>
                  <a:pt x="81280" y="321310"/>
                </a:lnTo>
                <a:lnTo>
                  <a:pt x="81280" y="318770"/>
                </a:lnTo>
                <a:lnTo>
                  <a:pt x="82550" y="314960"/>
                </a:lnTo>
                <a:lnTo>
                  <a:pt x="82550" y="312420"/>
                </a:lnTo>
                <a:lnTo>
                  <a:pt x="83820" y="308610"/>
                </a:lnTo>
                <a:lnTo>
                  <a:pt x="83820" y="304800"/>
                </a:lnTo>
                <a:lnTo>
                  <a:pt x="83820" y="300990"/>
                </a:lnTo>
                <a:lnTo>
                  <a:pt x="85090" y="297180"/>
                </a:lnTo>
                <a:lnTo>
                  <a:pt x="85090" y="28956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6096000" y="6182359"/>
            <a:ext cx="128270" cy="461010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6096000" y="6181090"/>
            <a:ext cx="128270" cy="463550"/>
          </a:xfrm>
          <a:custGeom>
            <a:avLst/>
            <a:gdLst/>
            <a:ahLst/>
            <a:cxnLst/>
            <a:rect l="l" t="t" r="r" b="b"/>
            <a:pathLst>
              <a:path w="128270" h="463550">
                <a:moveTo>
                  <a:pt x="92710" y="273050"/>
                </a:moveTo>
                <a:lnTo>
                  <a:pt x="128270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29" y="344170"/>
                </a:lnTo>
                <a:lnTo>
                  <a:pt x="124460" y="355600"/>
                </a:lnTo>
                <a:lnTo>
                  <a:pt x="121920" y="367030"/>
                </a:lnTo>
                <a:lnTo>
                  <a:pt x="120650" y="377190"/>
                </a:lnTo>
                <a:lnTo>
                  <a:pt x="119379" y="384810"/>
                </a:lnTo>
                <a:lnTo>
                  <a:pt x="116839" y="393700"/>
                </a:lnTo>
                <a:lnTo>
                  <a:pt x="115570" y="402590"/>
                </a:lnTo>
                <a:lnTo>
                  <a:pt x="113029" y="410210"/>
                </a:lnTo>
                <a:lnTo>
                  <a:pt x="110489" y="417830"/>
                </a:lnTo>
                <a:lnTo>
                  <a:pt x="107950" y="422910"/>
                </a:lnTo>
                <a:lnTo>
                  <a:pt x="105410" y="430530"/>
                </a:lnTo>
                <a:lnTo>
                  <a:pt x="102870" y="435610"/>
                </a:lnTo>
                <a:lnTo>
                  <a:pt x="100329" y="440690"/>
                </a:lnTo>
                <a:lnTo>
                  <a:pt x="97789" y="445770"/>
                </a:lnTo>
                <a:lnTo>
                  <a:pt x="95250" y="449580"/>
                </a:lnTo>
                <a:lnTo>
                  <a:pt x="91439" y="453390"/>
                </a:lnTo>
                <a:lnTo>
                  <a:pt x="87629" y="455930"/>
                </a:lnTo>
                <a:lnTo>
                  <a:pt x="85089" y="458470"/>
                </a:lnTo>
                <a:lnTo>
                  <a:pt x="81279" y="461010"/>
                </a:lnTo>
                <a:lnTo>
                  <a:pt x="77470" y="462280"/>
                </a:lnTo>
                <a:lnTo>
                  <a:pt x="72389" y="463550"/>
                </a:lnTo>
                <a:lnTo>
                  <a:pt x="68579" y="463550"/>
                </a:lnTo>
                <a:lnTo>
                  <a:pt x="63500" y="463550"/>
                </a:lnTo>
                <a:lnTo>
                  <a:pt x="58420" y="462280"/>
                </a:lnTo>
                <a:lnTo>
                  <a:pt x="53339" y="461010"/>
                </a:lnTo>
                <a:lnTo>
                  <a:pt x="49529" y="458470"/>
                </a:lnTo>
                <a:lnTo>
                  <a:pt x="30479" y="435610"/>
                </a:lnTo>
                <a:lnTo>
                  <a:pt x="26670" y="427990"/>
                </a:lnTo>
                <a:lnTo>
                  <a:pt x="24129" y="421640"/>
                </a:lnTo>
                <a:lnTo>
                  <a:pt x="20320" y="412750"/>
                </a:lnTo>
                <a:lnTo>
                  <a:pt x="17779" y="402590"/>
                </a:lnTo>
                <a:lnTo>
                  <a:pt x="15239" y="391160"/>
                </a:lnTo>
                <a:lnTo>
                  <a:pt x="12700" y="379730"/>
                </a:lnTo>
                <a:lnTo>
                  <a:pt x="10160" y="367030"/>
                </a:lnTo>
                <a:lnTo>
                  <a:pt x="7620" y="353060"/>
                </a:lnTo>
                <a:lnTo>
                  <a:pt x="5079" y="339090"/>
                </a:lnTo>
                <a:lnTo>
                  <a:pt x="3810" y="323850"/>
                </a:lnTo>
                <a:lnTo>
                  <a:pt x="2539" y="306070"/>
                </a:lnTo>
                <a:lnTo>
                  <a:pt x="1270" y="289560"/>
                </a:lnTo>
                <a:lnTo>
                  <a:pt x="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0" y="204470"/>
                </a:lnTo>
                <a:lnTo>
                  <a:pt x="1270" y="179070"/>
                </a:lnTo>
                <a:lnTo>
                  <a:pt x="2539" y="154940"/>
                </a:lnTo>
                <a:lnTo>
                  <a:pt x="3810" y="133350"/>
                </a:lnTo>
                <a:lnTo>
                  <a:pt x="5079" y="121920"/>
                </a:lnTo>
                <a:lnTo>
                  <a:pt x="6350" y="113030"/>
                </a:lnTo>
                <a:lnTo>
                  <a:pt x="7620" y="102870"/>
                </a:lnTo>
                <a:lnTo>
                  <a:pt x="10160" y="93980"/>
                </a:lnTo>
                <a:lnTo>
                  <a:pt x="11429" y="83820"/>
                </a:lnTo>
                <a:lnTo>
                  <a:pt x="12700" y="76200"/>
                </a:lnTo>
                <a:lnTo>
                  <a:pt x="15239" y="68580"/>
                </a:lnTo>
                <a:lnTo>
                  <a:pt x="17779" y="60960"/>
                </a:lnTo>
                <a:lnTo>
                  <a:pt x="19050" y="53340"/>
                </a:lnTo>
                <a:lnTo>
                  <a:pt x="21589" y="45720"/>
                </a:lnTo>
                <a:lnTo>
                  <a:pt x="24129" y="39370"/>
                </a:lnTo>
                <a:lnTo>
                  <a:pt x="26670" y="33020"/>
                </a:lnTo>
                <a:lnTo>
                  <a:pt x="29210" y="29210"/>
                </a:lnTo>
                <a:lnTo>
                  <a:pt x="31750" y="24130"/>
                </a:lnTo>
                <a:lnTo>
                  <a:pt x="35560" y="19050"/>
                </a:lnTo>
                <a:lnTo>
                  <a:pt x="38100" y="15240"/>
                </a:lnTo>
                <a:lnTo>
                  <a:pt x="44450" y="8890"/>
                </a:lnTo>
                <a:lnTo>
                  <a:pt x="52070" y="3810"/>
                </a:lnTo>
                <a:lnTo>
                  <a:pt x="58420" y="1270"/>
                </a:lnTo>
                <a:lnTo>
                  <a:pt x="66039" y="0"/>
                </a:lnTo>
                <a:lnTo>
                  <a:pt x="72389" y="0"/>
                </a:lnTo>
                <a:lnTo>
                  <a:pt x="102870" y="27940"/>
                </a:lnTo>
                <a:lnTo>
                  <a:pt x="115570" y="66040"/>
                </a:lnTo>
                <a:lnTo>
                  <a:pt x="118110" y="78740"/>
                </a:lnTo>
                <a:lnTo>
                  <a:pt x="120650" y="91440"/>
                </a:lnTo>
                <a:lnTo>
                  <a:pt x="123189" y="106680"/>
                </a:lnTo>
                <a:lnTo>
                  <a:pt x="125729" y="121920"/>
                </a:lnTo>
                <a:lnTo>
                  <a:pt x="127000" y="139700"/>
                </a:lnTo>
                <a:lnTo>
                  <a:pt x="91439" y="166370"/>
                </a:lnTo>
                <a:lnTo>
                  <a:pt x="90170" y="162560"/>
                </a:lnTo>
                <a:lnTo>
                  <a:pt x="90170" y="157480"/>
                </a:lnTo>
                <a:lnTo>
                  <a:pt x="88900" y="153670"/>
                </a:lnTo>
                <a:lnTo>
                  <a:pt x="88900" y="149860"/>
                </a:lnTo>
                <a:lnTo>
                  <a:pt x="88900" y="146050"/>
                </a:lnTo>
                <a:lnTo>
                  <a:pt x="87629" y="142240"/>
                </a:lnTo>
                <a:lnTo>
                  <a:pt x="87629" y="139700"/>
                </a:lnTo>
                <a:lnTo>
                  <a:pt x="87629" y="137160"/>
                </a:lnTo>
                <a:lnTo>
                  <a:pt x="86360" y="133350"/>
                </a:lnTo>
                <a:lnTo>
                  <a:pt x="85089" y="129540"/>
                </a:lnTo>
                <a:lnTo>
                  <a:pt x="83820" y="125730"/>
                </a:lnTo>
                <a:lnTo>
                  <a:pt x="83820" y="123190"/>
                </a:lnTo>
                <a:lnTo>
                  <a:pt x="82550" y="119380"/>
                </a:lnTo>
                <a:lnTo>
                  <a:pt x="81279" y="116840"/>
                </a:lnTo>
                <a:lnTo>
                  <a:pt x="80010" y="115570"/>
                </a:lnTo>
                <a:lnTo>
                  <a:pt x="78739" y="113030"/>
                </a:lnTo>
                <a:lnTo>
                  <a:pt x="77470" y="110490"/>
                </a:lnTo>
                <a:lnTo>
                  <a:pt x="76200" y="109220"/>
                </a:lnTo>
                <a:lnTo>
                  <a:pt x="74929" y="107950"/>
                </a:lnTo>
                <a:lnTo>
                  <a:pt x="73660" y="106680"/>
                </a:lnTo>
                <a:lnTo>
                  <a:pt x="72389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7310" y="104140"/>
                </a:lnTo>
                <a:lnTo>
                  <a:pt x="66039" y="104140"/>
                </a:lnTo>
                <a:lnTo>
                  <a:pt x="64770" y="104140"/>
                </a:lnTo>
                <a:lnTo>
                  <a:pt x="62229" y="105410"/>
                </a:lnTo>
                <a:lnTo>
                  <a:pt x="60960" y="106680"/>
                </a:lnTo>
                <a:lnTo>
                  <a:pt x="59689" y="107950"/>
                </a:lnTo>
                <a:lnTo>
                  <a:pt x="58420" y="109220"/>
                </a:lnTo>
                <a:lnTo>
                  <a:pt x="57150" y="111760"/>
                </a:lnTo>
                <a:lnTo>
                  <a:pt x="55879" y="114300"/>
                </a:lnTo>
                <a:lnTo>
                  <a:pt x="53339" y="116840"/>
                </a:lnTo>
                <a:lnTo>
                  <a:pt x="53339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29" y="128270"/>
                </a:lnTo>
                <a:lnTo>
                  <a:pt x="48260" y="133350"/>
                </a:lnTo>
                <a:lnTo>
                  <a:pt x="46989" y="137160"/>
                </a:lnTo>
                <a:lnTo>
                  <a:pt x="45720" y="142240"/>
                </a:lnTo>
                <a:lnTo>
                  <a:pt x="45720" y="146050"/>
                </a:lnTo>
                <a:lnTo>
                  <a:pt x="44450" y="149860"/>
                </a:lnTo>
                <a:lnTo>
                  <a:pt x="44450" y="153670"/>
                </a:lnTo>
                <a:lnTo>
                  <a:pt x="43179" y="158750"/>
                </a:lnTo>
                <a:lnTo>
                  <a:pt x="43179" y="167640"/>
                </a:lnTo>
                <a:lnTo>
                  <a:pt x="41910" y="177800"/>
                </a:lnTo>
                <a:lnTo>
                  <a:pt x="41910" y="189230"/>
                </a:lnTo>
                <a:lnTo>
                  <a:pt x="40639" y="203200"/>
                </a:lnTo>
                <a:lnTo>
                  <a:pt x="40639" y="214630"/>
                </a:lnTo>
                <a:lnTo>
                  <a:pt x="40639" y="229870"/>
                </a:lnTo>
                <a:lnTo>
                  <a:pt x="40639" y="247650"/>
                </a:lnTo>
                <a:lnTo>
                  <a:pt x="40639" y="264160"/>
                </a:lnTo>
                <a:lnTo>
                  <a:pt x="41910" y="279400"/>
                </a:lnTo>
                <a:lnTo>
                  <a:pt x="41910" y="293370"/>
                </a:lnTo>
                <a:lnTo>
                  <a:pt x="43179" y="304800"/>
                </a:lnTo>
                <a:lnTo>
                  <a:pt x="44450" y="309880"/>
                </a:lnTo>
                <a:lnTo>
                  <a:pt x="44450" y="314960"/>
                </a:lnTo>
                <a:lnTo>
                  <a:pt x="45720" y="320040"/>
                </a:lnTo>
                <a:lnTo>
                  <a:pt x="45720" y="325120"/>
                </a:lnTo>
                <a:lnTo>
                  <a:pt x="46989" y="328930"/>
                </a:lnTo>
                <a:lnTo>
                  <a:pt x="46989" y="332740"/>
                </a:lnTo>
                <a:lnTo>
                  <a:pt x="48260" y="33655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0800" y="344170"/>
                </a:lnTo>
                <a:lnTo>
                  <a:pt x="52070" y="346710"/>
                </a:lnTo>
                <a:lnTo>
                  <a:pt x="53339" y="349250"/>
                </a:lnTo>
                <a:lnTo>
                  <a:pt x="54610" y="350520"/>
                </a:lnTo>
                <a:lnTo>
                  <a:pt x="55879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89" y="356870"/>
                </a:lnTo>
                <a:lnTo>
                  <a:pt x="60960" y="358140"/>
                </a:lnTo>
                <a:lnTo>
                  <a:pt x="63500" y="359410"/>
                </a:lnTo>
                <a:lnTo>
                  <a:pt x="66039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29" y="355600"/>
                </a:lnTo>
                <a:lnTo>
                  <a:pt x="76200" y="354330"/>
                </a:lnTo>
                <a:lnTo>
                  <a:pt x="77470" y="351790"/>
                </a:lnTo>
                <a:lnTo>
                  <a:pt x="78739" y="350520"/>
                </a:lnTo>
                <a:lnTo>
                  <a:pt x="80010" y="347980"/>
                </a:lnTo>
                <a:lnTo>
                  <a:pt x="80010" y="346710"/>
                </a:lnTo>
                <a:lnTo>
                  <a:pt x="81279" y="344170"/>
                </a:lnTo>
                <a:lnTo>
                  <a:pt x="82550" y="341630"/>
                </a:lnTo>
                <a:lnTo>
                  <a:pt x="82550" y="339090"/>
                </a:lnTo>
                <a:lnTo>
                  <a:pt x="83820" y="336550"/>
                </a:lnTo>
                <a:lnTo>
                  <a:pt x="85089" y="331470"/>
                </a:lnTo>
                <a:lnTo>
                  <a:pt x="86360" y="325120"/>
                </a:lnTo>
                <a:lnTo>
                  <a:pt x="87629" y="317500"/>
                </a:lnTo>
                <a:lnTo>
                  <a:pt x="88900" y="309880"/>
                </a:lnTo>
                <a:lnTo>
                  <a:pt x="90170" y="300990"/>
                </a:lnTo>
                <a:lnTo>
                  <a:pt x="91439" y="293370"/>
                </a:lnTo>
                <a:lnTo>
                  <a:pt x="91439" y="283210"/>
                </a:lnTo>
                <a:lnTo>
                  <a:pt x="9271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244590" y="6191250"/>
            <a:ext cx="110489" cy="445770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6244590" y="6189979"/>
            <a:ext cx="111760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6370"/>
                </a:lnTo>
                <a:lnTo>
                  <a:pt x="104139" y="166370"/>
                </a:lnTo>
                <a:lnTo>
                  <a:pt x="104139" y="257810"/>
                </a:lnTo>
                <a:lnTo>
                  <a:pt x="40639" y="25781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6370320" y="6183629"/>
            <a:ext cx="119379" cy="459740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6370320" y="6182359"/>
            <a:ext cx="120650" cy="462280"/>
          </a:xfrm>
          <a:custGeom>
            <a:avLst/>
            <a:gdLst/>
            <a:ahLst/>
            <a:cxnLst/>
            <a:rect l="l" t="t" r="r" b="b"/>
            <a:pathLst>
              <a:path w="120650" h="462279">
                <a:moveTo>
                  <a:pt x="0" y="302259"/>
                </a:moveTo>
                <a:lnTo>
                  <a:pt x="39369" y="302259"/>
                </a:lnTo>
                <a:lnTo>
                  <a:pt x="39369" y="309879"/>
                </a:lnTo>
                <a:lnTo>
                  <a:pt x="40639" y="316229"/>
                </a:lnTo>
                <a:lnTo>
                  <a:pt x="40639" y="323849"/>
                </a:lnTo>
                <a:lnTo>
                  <a:pt x="41909" y="330199"/>
                </a:lnTo>
                <a:lnTo>
                  <a:pt x="41909" y="335279"/>
                </a:lnTo>
                <a:lnTo>
                  <a:pt x="43179" y="340359"/>
                </a:lnTo>
                <a:lnTo>
                  <a:pt x="43179" y="344169"/>
                </a:lnTo>
                <a:lnTo>
                  <a:pt x="44450" y="345439"/>
                </a:lnTo>
                <a:lnTo>
                  <a:pt x="44450" y="347979"/>
                </a:lnTo>
                <a:lnTo>
                  <a:pt x="45719" y="351789"/>
                </a:lnTo>
                <a:lnTo>
                  <a:pt x="45719" y="354329"/>
                </a:lnTo>
                <a:lnTo>
                  <a:pt x="46989" y="356869"/>
                </a:lnTo>
                <a:lnTo>
                  <a:pt x="48259" y="359409"/>
                </a:lnTo>
                <a:lnTo>
                  <a:pt x="48259" y="361949"/>
                </a:lnTo>
                <a:lnTo>
                  <a:pt x="49529" y="364489"/>
                </a:lnTo>
                <a:lnTo>
                  <a:pt x="50800" y="365759"/>
                </a:lnTo>
                <a:lnTo>
                  <a:pt x="52069" y="368299"/>
                </a:lnTo>
                <a:lnTo>
                  <a:pt x="53339" y="369569"/>
                </a:lnTo>
                <a:lnTo>
                  <a:pt x="54609" y="370839"/>
                </a:lnTo>
                <a:lnTo>
                  <a:pt x="55879" y="372109"/>
                </a:lnTo>
                <a:lnTo>
                  <a:pt x="57150" y="373379"/>
                </a:lnTo>
                <a:lnTo>
                  <a:pt x="59689" y="374649"/>
                </a:lnTo>
                <a:lnTo>
                  <a:pt x="63500" y="374649"/>
                </a:lnTo>
                <a:lnTo>
                  <a:pt x="64769" y="374649"/>
                </a:lnTo>
                <a:lnTo>
                  <a:pt x="67309" y="373379"/>
                </a:lnTo>
                <a:lnTo>
                  <a:pt x="68579" y="372109"/>
                </a:lnTo>
                <a:lnTo>
                  <a:pt x="69850" y="370839"/>
                </a:lnTo>
                <a:lnTo>
                  <a:pt x="72389" y="369569"/>
                </a:lnTo>
                <a:lnTo>
                  <a:pt x="72389" y="368299"/>
                </a:lnTo>
                <a:lnTo>
                  <a:pt x="73659" y="367029"/>
                </a:lnTo>
                <a:lnTo>
                  <a:pt x="73659" y="365759"/>
                </a:lnTo>
                <a:lnTo>
                  <a:pt x="74929" y="363219"/>
                </a:lnTo>
                <a:lnTo>
                  <a:pt x="74929" y="361949"/>
                </a:lnTo>
                <a:lnTo>
                  <a:pt x="76200" y="360679"/>
                </a:lnTo>
                <a:lnTo>
                  <a:pt x="77469" y="356869"/>
                </a:lnTo>
                <a:lnTo>
                  <a:pt x="77469" y="353059"/>
                </a:lnTo>
                <a:lnTo>
                  <a:pt x="78739" y="349249"/>
                </a:lnTo>
                <a:lnTo>
                  <a:pt x="78739" y="347979"/>
                </a:lnTo>
                <a:lnTo>
                  <a:pt x="80009" y="345439"/>
                </a:lnTo>
                <a:lnTo>
                  <a:pt x="80009" y="342899"/>
                </a:lnTo>
                <a:lnTo>
                  <a:pt x="80009" y="340359"/>
                </a:lnTo>
                <a:lnTo>
                  <a:pt x="80009" y="311149"/>
                </a:lnTo>
                <a:lnTo>
                  <a:pt x="78739" y="309879"/>
                </a:lnTo>
                <a:lnTo>
                  <a:pt x="78739" y="307339"/>
                </a:lnTo>
                <a:lnTo>
                  <a:pt x="78739" y="306069"/>
                </a:lnTo>
                <a:lnTo>
                  <a:pt x="77469" y="303529"/>
                </a:lnTo>
                <a:lnTo>
                  <a:pt x="77469" y="300989"/>
                </a:lnTo>
                <a:lnTo>
                  <a:pt x="76200" y="297179"/>
                </a:lnTo>
                <a:lnTo>
                  <a:pt x="74929" y="297179"/>
                </a:lnTo>
                <a:lnTo>
                  <a:pt x="74929" y="294639"/>
                </a:lnTo>
                <a:lnTo>
                  <a:pt x="73659" y="292099"/>
                </a:lnTo>
                <a:lnTo>
                  <a:pt x="71119" y="288289"/>
                </a:lnTo>
                <a:lnTo>
                  <a:pt x="68579" y="284479"/>
                </a:lnTo>
                <a:lnTo>
                  <a:pt x="66039" y="280669"/>
                </a:lnTo>
                <a:lnTo>
                  <a:pt x="63500" y="278129"/>
                </a:lnTo>
                <a:lnTo>
                  <a:pt x="59689" y="274319"/>
                </a:lnTo>
                <a:lnTo>
                  <a:pt x="55879" y="271779"/>
                </a:lnTo>
                <a:lnTo>
                  <a:pt x="48259" y="266699"/>
                </a:lnTo>
                <a:lnTo>
                  <a:pt x="43179" y="260349"/>
                </a:lnTo>
                <a:lnTo>
                  <a:pt x="38100" y="253999"/>
                </a:lnTo>
                <a:lnTo>
                  <a:pt x="31750" y="248919"/>
                </a:lnTo>
                <a:lnTo>
                  <a:pt x="27939" y="241299"/>
                </a:lnTo>
                <a:lnTo>
                  <a:pt x="24129" y="233679"/>
                </a:lnTo>
                <a:lnTo>
                  <a:pt x="20319" y="226059"/>
                </a:lnTo>
                <a:lnTo>
                  <a:pt x="17779" y="217169"/>
                </a:lnTo>
                <a:lnTo>
                  <a:pt x="15239" y="208279"/>
                </a:lnTo>
                <a:lnTo>
                  <a:pt x="11429" y="199389"/>
                </a:lnTo>
                <a:lnTo>
                  <a:pt x="10159" y="194309"/>
                </a:lnTo>
                <a:lnTo>
                  <a:pt x="10159" y="189229"/>
                </a:lnTo>
                <a:lnTo>
                  <a:pt x="8889" y="184149"/>
                </a:lnTo>
                <a:lnTo>
                  <a:pt x="7619" y="177799"/>
                </a:lnTo>
                <a:lnTo>
                  <a:pt x="7619" y="172719"/>
                </a:lnTo>
                <a:lnTo>
                  <a:pt x="7619" y="166369"/>
                </a:lnTo>
                <a:lnTo>
                  <a:pt x="6350" y="161289"/>
                </a:lnTo>
                <a:lnTo>
                  <a:pt x="6350" y="156209"/>
                </a:lnTo>
                <a:lnTo>
                  <a:pt x="5079" y="149859"/>
                </a:lnTo>
                <a:lnTo>
                  <a:pt x="5079" y="143509"/>
                </a:lnTo>
                <a:lnTo>
                  <a:pt x="5079" y="137159"/>
                </a:lnTo>
                <a:lnTo>
                  <a:pt x="5079" y="130809"/>
                </a:lnTo>
                <a:lnTo>
                  <a:pt x="5079" y="121919"/>
                </a:lnTo>
                <a:lnTo>
                  <a:pt x="5079" y="114299"/>
                </a:lnTo>
                <a:lnTo>
                  <a:pt x="6350" y="105409"/>
                </a:lnTo>
                <a:lnTo>
                  <a:pt x="6350" y="97789"/>
                </a:lnTo>
                <a:lnTo>
                  <a:pt x="7619" y="88899"/>
                </a:lnTo>
                <a:lnTo>
                  <a:pt x="8889" y="81279"/>
                </a:lnTo>
                <a:lnTo>
                  <a:pt x="10159" y="72389"/>
                </a:lnTo>
                <a:lnTo>
                  <a:pt x="11429" y="66039"/>
                </a:lnTo>
                <a:lnTo>
                  <a:pt x="11429" y="62229"/>
                </a:lnTo>
                <a:lnTo>
                  <a:pt x="12700" y="58419"/>
                </a:lnTo>
                <a:lnTo>
                  <a:pt x="15239" y="50799"/>
                </a:lnTo>
                <a:lnTo>
                  <a:pt x="16509" y="44449"/>
                </a:lnTo>
                <a:lnTo>
                  <a:pt x="19050" y="38099"/>
                </a:lnTo>
                <a:lnTo>
                  <a:pt x="20319" y="31749"/>
                </a:lnTo>
                <a:lnTo>
                  <a:pt x="22859" y="27939"/>
                </a:lnTo>
                <a:lnTo>
                  <a:pt x="26669" y="22859"/>
                </a:lnTo>
                <a:lnTo>
                  <a:pt x="29209" y="17779"/>
                </a:lnTo>
                <a:lnTo>
                  <a:pt x="31750" y="13969"/>
                </a:lnTo>
                <a:lnTo>
                  <a:pt x="35559" y="10159"/>
                </a:lnTo>
                <a:lnTo>
                  <a:pt x="39369" y="7619"/>
                </a:lnTo>
                <a:lnTo>
                  <a:pt x="43179" y="5079"/>
                </a:lnTo>
                <a:lnTo>
                  <a:pt x="46989" y="2539"/>
                </a:lnTo>
                <a:lnTo>
                  <a:pt x="52069" y="1269"/>
                </a:lnTo>
                <a:lnTo>
                  <a:pt x="55879" y="0"/>
                </a:lnTo>
                <a:lnTo>
                  <a:pt x="62229" y="0"/>
                </a:lnTo>
                <a:lnTo>
                  <a:pt x="67309" y="0"/>
                </a:lnTo>
                <a:lnTo>
                  <a:pt x="73659" y="2539"/>
                </a:lnTo>
                <a:lnTo>
                  <a:pt x="96519" y="26669"/>
                </a:lnTo>
                <a:lnTo>
                  <a:pt x="99059" y="29209"/>
                </a:lnTo>
                <a:lnTo>
                  <a:pt x="100329" y="34289"/>
                </a:lnTo>
                <a:lnTo>
                  <a:pt x="101600" y="36829"/>
                </a:lnTo>
                <a:lnTo>
                  <a:pt x="104139" y="41909"/>
                </a:lnTo>
                <a:lnTo>
                  <a:pt x="105409" y="46989"/>
                </a:lnTo>
                <a:lnTo>
                  <a:pt x="106679" y="52069"/>
                </a:lnTo>
                <a:lnTo>
                  <a:pt x="107950" y="58419"/>
                </a:lnTo>
                <a:lnTo>
                  <a:pt x="109219" y="63499"/>
                </a:lnTo>
                <a:lnTo>
                  <a:pt x="110489" y="69849"/>
                </a:lnTo>
                <a:lnTo>
                  <a:pt x="110489" y="74929"/>
                </a:lnTo>
                <a:lnTo>
                  <a:pt x="111759" y="81279"/>
                </a:lnTo>
                <a:lnTo>
                  <a:pt x="113029" y="88899"/>
                </a:lnTo>
                <a:lnTo>
                  <a:pt x="114300" y="104139"/>
                </a:lnTo>
                <a:lnTo>
                  <a:pt x="115569" y="120649"/>
                </a:lnTo>
                <a:lnTo>
                  <a:pt x="115569" y="137159"/>
                </a:lnTo>
                <a:lnTo>
                  <a:pt x="77469" y="137159"/>
                </a:lnTo>
                <a:lnTo>
                  <a:pt x="77469" y="130809"/>
                </a:lnTo>
                <a:lnTo>
                  <a:pt x="76200" y="124459"/>
                </a:lnTo>
                <a:lnTo>
                  <a:pt x="76200" y="118109"/>
                </a:lnTo>
                <a:lnTo>
                  <a:pt x="74929" y="114299"/>
                </a:lnTo>
                <a:lnTo>
                  <a:pt x="74929" y="109219"/>
                </a:lnTo>
                <a:lnTo>
                  <a:pt x="73659" y="106679"/>
                </a:lnTo>
                <a:lnTo>
                  <a:pt x="73659" y="104139"/>
                </a:lnTo>
                <a:lnTo>
                  <a:pt x="72389" y="101599"/>
                </a:lnTo>
                <a:lnTo>
                  <a:pt x="72389" y="100329"/>
                </a:lnTo>
                <a:lnTo>
                  <a:pt x="72389" y="97789"/>
                </a:lnTo>
                <a:lnTo>
                  <a:pt x="71119" y="96519"/>
                </a:lnTo>
                <a:lnTo>
                  <a:pt x="69850" y="93979"/>
                </a:lnTo>
                <a:lnTo>
                  <a:pt x="68579" y="90169"/>
                </a:lnTo>
                <a:lnTo>
                  <a:pt x="67309" y="87629"/>
                </a:lnTo>
                <a:lnTo>
                  <a:pt x="64769" y="86359"/>
                </a:lnTo>
                <a:lnTo>
                  <a:pt x="63500" y="85089"/>
                </a:lnTo>
                <a:lnTo>
                  <a:pt x="62229" y="83819"/>
                </a:lnTo>
                <a:lnTo>
                  <a:pt x="59689" y="82549"/>
                </a:lnTo>
                <a:lnTo>
                  <a:pt x="57150" y="82549"/>
                </a:lnTo>
                <a:lnTo>
                  <a:pt x="55879" y="82549"/>
                </a:lnTo>
                <a:lnTo>
                  <a:pt x="54609" y="83819"/>
                </a:lnTo>
                <a:lnTo>
                  <a:pt x="53339" y="83819"/>
                </a:lnTo>
                <a:lnTo>
                  <a:pt x="50800" y="85089"/>
                </a:lnTo>
                <a:lnTo>
                  <a:pt x="50800" y="86359"/>
                </a:lnTo>
                <a:lnTo>
                  <a:pt x="49529" y="87629"/>
                </a:lnTo>
                <a:lnTo>
                  <a:pt x="48259" y="88899"/>
                </a:lnTo>
                <a:lnTo>
                  <a:pt x="48259" y="90169"/>
                </a:lnTo>
                <a:lnTo>
                  <a:pt x="48259" y="91439"/>
                </a:lnTo>
                <a:lnTo>
                  <a:pt x="46989" y="92709"/>
                </a:lnTo>
                <a:lnTo>
                  <a:pt x="46989" y="93979"/>
                </a:lnTo>
                <a:lnTo>
                  <a:pt x="46989" y="95249"/>
                </a:lnTo>
                <a:lnTo>
                  <a:pt x="45719" y="96519"/>
                </a:lnTo>
                <a:lnTo>
                  <a:pt x="45719" y="97789"/>
                </a:lnTo>
                <a:lnTo>
                  <a:pt x="45719" y="99059"/>
                </a:lnTo>
                <a:lnTo>
                  <a:pt x="45719" y="100329"/>
                </a:lnTo>
                <a:lnTo>
                  <a:pt x="44450" y="101599"/>
                </a:lnTo>
                <a:lnTo>
                  <a:pt x="44450" y="104139"/>
                </a:lnTo>
                <a:lnTo>
                  <a:pt x="44450" y="105409"/>
                </a:lnTo>
                <a:lnTo>
                  <a:pt x="44450" y="106679"/>
                </a:lnTo>
                <a:lnTo>
                  <a:pt x="43179" y="107949"/>
                </a:lnTo>
                <a:lnTo>
                  <a:pt x="43179" y="126999"/>
                </a:lnTo>
                <a:lnTo>
                  <a:pt x="44450" y="128269"/>
                </a:lnTo>
                <a:lnTo>
                  <a:pt x="44450" y="129539"/>
                </a:lnTo>
                <a:lnTo>
                  <a:pt x="44450" y="130809"/>
                </a:lnTo>
                <a:lnTo>
                  <a:pt x="44450" y="132079"/>
                </a:lnTo>
                <a:lnTo>
                  <a:pt x="44450" y="133349"/>
                </a:lnTo>
                <a:lnTo>
                  <a:pt x="45719" y="134619"/>
                </a:lnTo>
                <a:lnTo>
                  <a:pt x="45719" y="135889"/>
                </a:lnTo>
                <a:lnTo>
                  <a:pt x="45719" y="137159"/>
                </a:lnTo>
                <a:lnTo>
                  <a:pt x="46989" y="138429"/>
                </a:lnTo>
                <a:lnTo>
                  <a:pt x="46989" y="139699"/>
                </a:lnTo>
                <a:lnTo>
                  <a:pt x="48259" y="140969"/>
                </a:lnTo>
                <a:lnTo>
                  <a:pt x="48259" y="142239"/>
                </a:lnTo>
                <a:lnTo>
                  <a:pt x="49529" y="144779"/>
                </a:lnTo>
                <a:lnTo>
                  <a:pt x="50800" y="146049"/>
                </a:lnTo>
                <a:lnTo>
                  <a:pt x="53339" y="148589"/>
                </a:lnTo>
                <a:lnTo>
                  <a:pt x="54609" y="151129"/>
                </a:lnTo>
                <a:lnTo>
                  <a:pt x="57150" y="152399"/>
                </a:lnTo>
                <a:lnTo>
                  <a:pt x="59689" y="154939"/>
                </a:lnTo>
                <a:lnTo>
                  <a:pt x="91439" y="184149"/>
                </a:lnTo>
                <a:lnTo>
                  <a:pt x="97789" y="194309"/>
                </a:lnTo>
                <a:lnTo>
                  <a:pt x="101600" y="199389"/>
                </a:lnTo>
                <a:lnTo>
                  <a:pt x="104139" y="205739"/>
                </a:lnTo>
                <a:lnTo>
                  <a:pt x="105409" y="209549"/>
                </a:lnTo>
                <a:lnTo>
                  <a:pt x="107950" y="215899"/>
                </a:lnTo>
                <a:lnTo>
                  <a:pt x="110489" y="222249"/>
                </a:lnTo>
                <a:lnTo>
                  <a:pt x="111759" y="229869"/>
                </a:lnTo>
                <a:lnTo>
                  <a:pt x="114300" y="236219"/>
                </a:lnTo>
                <a:lnTo>
                  <a:pt x="115569" y="243839"/>
                </a:lnTo>
                <a:lnTo>
                  <a:pt x="116839" y="251459"/>
                </a:lnTo>
                <a:lnTo>
                  <a:pt x="118109" y="257809"/>
                </a:lnTo>
                <a:lnTo>
                  <a:pt x="118109" y="266699"/>
                </a:lnTo>
                <a:lnTo>
                  <a:pt x="119379" y="274319"/>
                </a:lnTo>
                <a:lnTo>
                  <a:pt x="119379" y="283209"/>
                </a:lnTo>
                <a:lnTo>
                  <a:pt x="120650" y="292099"/>
                </a:lnTo>
                <a:lnTo>
                  <a:pt x="120650" y="299719"/>
                </a:lnTo>
                <a:lnTo>
                  <a:pt x="120650" y="308609"/>
                </a:lnTo>
                <a:lnTo>
                  <a:pt x="120650" y="320039"/>
                </a:lnTo>
                <a:lnTo>
                  <a:pt x="120650" y="330199"/>
                </a:lnTo>
                <a:lnTo>
                  <a:pt x="119379" y="340359"/>
                </a:lnTo>
                <a:lnTo>
                  <a:pt x="118109" y="350519"/>
                </a:lnTo>
                <a:lnTo>
                  <a:pt x="118109" y="359409"/>
                </a:lnTo>
                <a:lnTo>
                  <a:pt x="116839" y="369569"/>
                </a:lnTo>
                <a:lnTo>
                  <a:pt x="115569" y="378459"/>
                </a:lnTo>
                <a:lnTo>
                  <a:pt x="113029" y="387349"/>
                </a:lnTo>
                <a:lnTo>
                  <a:pt x="111759" y="396239"/>
                </a:lnTo>
                <a:lnTo>
                  <a:pt x="109219" y="405129"/>
                </a:lnTo>
                <a:lnTo>
                  <a:pt x="106679" y="412749"/>
                </a:lnTo>
                <a:lnTo>
                  <a:pt x="105409" y="420369"/>
                </a:lnTo>
                <a:lnTo>
                  <a:pt x="102869" y="426719"/>
                </a:lnTo>
                <a:lnTo>
                  <a:pt x="99059" y="431799"/>
                </a:lnTo>
                <a:lnTo>
                  <a:pt x="96519" y="438149"/>
                </a:lnTo>
                <a:lnTo>
                  <a:pt x="93979" y="443229"/>
                </a:lnTo>
                <a:lnTo>
                  <a:pt x="90169" y="448309"/>
                </a:lnTo>
                <a:lnTo>
                  <a:pt x="87629" y="452119"/>
                </a:lnTo>
                <a:lnTo>
                  <a:pt x="83819" y="454659"/>
                </a:lnTo>
                <a:lnTo>
                  <a:pt x="80009" y="457199"/>
                </a:lnTo>
                <a:lnTo>
                  <a:pt x="74929" y="459739"/>
                </a:lnTo>
                <a:lnTo>
                  <a:pt x="71119" y="461009"/>
                </a:lnTo>
                <a:lnTo>
                  <a:pt x="67309" y="462279"/>
                </a:lnTo>
                <a:lnTo>
                  <a:pt x="62229" y="462279"/>
                </a:lnTo>
                <a:lnTo>
                  <a:pt x="53339" y="461009"/>
                </a:lnTo>
                <a:lnTo>
                  <a:pt x="27939" y="444499"/>
                </a:lnTo>
                <a:lnTo>
                  <a:pt x="25400" y="440689"/>
                </a:lnTo>
                <a:lnTo>
                  <a:pt x="22859" y="436879"/>
                </a:lnTo>
                <a:lnTo>
                  <a:pt x="20319" y="431799"/>
                </a:lnTo>
                <a:lnTo>
                  <a:pt x="19050" y="426719"/>
                </a:lnTo>
                <a:lnTo>
                  <a:pt x="17779" y="421639"/>
                </a:lnTo>
                <a:lnTo>
                  <a:pt x="15239" y="417829"/>
                </a:lnTo>
                <a:lnTo>
                  <a:pt x="12700" y="406399"/>
                </a:lnTo>
                <a:lnTo>
                  <a:pt x="8889" y="393699"/>
                </a:lnTo>
                <a:lnTo>
                  <a:pt x="7619" y="380999"/>
                </a:lnTo>
                <a:lnTo>
                  <a:pt x="5079" y="365759"/>
                </a:lnTo>
                <a:lnTo>
                  <a:pt x="3809" y="350519"/>
                </a:lnTo>
                <a:lnTo>
                  <a:pt x="2539" y="335279"/>
                </a:lnTo>
                <a:lnTo>
                  <a:pt x="1269" y="320039"/>
                </a:lnTo>
                <a:lnTo>
                  <a:pt x="0" y="30225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1475739" y="835660"/>
            <a:ext cx="5981700" cy="4525010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41C0-2508-48E8-A986-D1E5139A5010}" type="datetime1">
              <a:rPr lang="en-US" smtClean="0"/>
              <a:t>12/10/2018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380" y="153670"/>
            <a:ext cx="8143239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8165" y="1596390"/>
            <a:ext cx="8027669" cy="406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 smtClean="0"/>
              <a:t>Blujdea Elena-expert consiliere și coaching,noiembrie 2018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96B5C-626A-4F0C-8494-BBC2F4E9F701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5640" y="1545590"/>
            <a:ext cx="7808595" cy="246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99900"/>
              </a:lnSpc>
              <a:spcBef>
                <a:spcPts val="105"/>
              </a:spcBef>
              <a:tabLst>
                <a:tab pos="2042795" algn="l"/>
                <a:tab pos="2605405" algn="l"/>
                <a:tab pos="2971800" algn="l"/>
                <a:tab pos="4944110" algn="l"/>
                <a:tab pos="5367655" algn="l"/>
                <a:tab pos="6240780" algn="l"/>
              </a:tabLst>
            </a:pPr>
            <a:r>
              <a:rPr sz="4000" b="1" dirty="0">
                <a:latin typeface="Arial"/>
                <a:cs typeface="Arial"/>
              </a:rPr>
              <a:t>E</a:t>
            </a:r>
            <a:r>
              <a:rPr sz="4000" b="1" spc="-5" dirty="0">
                <a:latin typeface="Arial"/>
                <a:cs typeface="Arial"/>
              </a:rPr>
              <a:t>xe</a:t>
            </a:r>
            <a:r>
              <a:rPr sz="4000" b="1" spc="-10" dirty="0">
                <a:latin typeface="Arial"/>
                <a:cs typeface="Arial"/>
              </a:rPr>
              <a:t>m</a:t>
            </a:r>
            <a:r>
              <a:rPr sz="4000" b="1" spc="-5" dirty="0">
                <a:latin typeface="Arial"/>
                <a:cs typeface="Arial"/>
              </a:rPr>
              <a:t>pl</a:t>
            </a:r>
            <a:r>
              <a:rPr sz="4000" b="1" dirty="0">
                <a:latin typeface="Arial"/>
                <a:cs typeface="Arial"/>
              </a:rPr>
              <a:t>e</a:t>
            </a:r>
            <a:r>
              <a:rPr sz="4000" b="1" spc="-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d</a:t>
            </a:r>
            <a:r>
              <a:rPr sz="4000" b="1" dirty="0">
                <a:latin typeface="Arial"/>
                <a:cs typeface="Arial"/>
              </a:rPr>
              <a:t>e	</a:t>
            </a:r>
            <a:r>
              <a:rPr sz="4000" b="1" spc="-5" dirty="0">
                <a:latin typeface="Arial"/>
                <a:cs typeface="Arial"/>
              </a:rPr>
              <a:t>folo</a:t>
            </a:r>
            <a:r>
              <a:rPr sz="4000" b="1" spc="-10" dirty="0">
                <a:latin typeface="Arial"/>
                <a:cs typeface="Arial"/>
              </a:rPr>
              <a:t>s</a:t>
            </a:r>
            <a:r>
              <a:rPr sz="4000" b="1" dirty="0">
                <a:latin typeface="Arial"/>
                <a:cs typeface="Arial"/>
              </a:rPr>
              <a:t>i</a:t>
            </a:r>
            <a:r>
              <a:rPr sz="4000" b="1" spc="-10" dirty="0">
                <a:latin typeface="Arial"/>
                <a:cs typeface="Arial"/>
              </a:rPr>
              <a:t>r</a:t>
            </a:r>
            <a:r>
              <a:rPr sz="4000" b="1" dirty="0">
                <a:latin typeface="Arial"/>
                <a:cs typeface="Arial"/>
              </a:rPr>
              <a:t>e	a	</a:t>
            </a:r>
            <a:r>
              <a:rPr sz="4000" b="1" spc="-20" dirty="0">
                <a:latin typeface="Arial"/>
                <a:cs typeface="Arial"/>
              </a:rPr>
              <a:t>h</a:t>
            </a:r>
            <a:r>
              <a:rPr sz="4000" b="1" spc="-5" dirty="0">
                <a:latin typeface="Arial"/>
                <a:cs typeface="Arial"/>
              </a:rPr>
              <a:t>ard</a:t>
            </a:r>
            <a:r>
              <a:rPr sz="4000" b="1" spc="25" dirty="0">
                <a:latin typeface="Arial"/>
                <a:cs typeface="Arial"/>
              </a:rPr>
              <a:t>w</a:t>
            </a:r>
            <a:r>
              <a:rPr sz="4000" b="1" spc="-5" dirty="0">
                <a:latin typeface="Arial"/>
                <a:cs typeface="Arial"/>
              </a:rPr>
              <a:t>are</a:t>
            </a:r>
            <a:r>
              <a:rPr sz="4000" b="1" dirty="0">
                <a:latin typeface="Arial"/>
                <a:cs typeface="Arial"/>
              </a:rPr>
              <a:t>-  </a:t>
            </a:r>
            <a:r>
              <a:rPr sz="4000" b="1" spc="-10" dirty="0">
                <a:latin typeface="Arial"/>
                <a:cs typeface="Arial"/>
              </a:rPr>
              <a:t>ului</a:t>
            </a:r>
            <a:r>
              <a:rPr sz="4000" b="1" spc="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şi</a:t>
            </a:r>
            <a:r>
              <a:rPr sz="4000" b="1" spc="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a	</a:t>
            </a:r>
            <a:r>
              <a:rPr sz="4000" b="1" spc="-5" dirty="0">
                <a:latin typeface="Arial"/>
                <a:cs typeface="Arial"/>
              </a:rPr>
              <a:t>software-ului în lecţii </a:t>
            </a:r>
            <a:r>
              <a:rPr sz="4000" b="1" dirty="0">
                <a:latin typeface="Arial"/>
                <a:cs typeface="Arial"/>
              </a:rPr>
              <a:t>–  </a:t>
            </a:r>
            <a:r>
              <a:rPr sz="4000" b="1" spc="-10" dirty="0">
                <a:latin typeface="Arial"/>
                <a:cs typeface="Arial"/>
              </a:rPr>
              <a:t>abordarea	individualizată	</a:t>
            </a:r>
            <a:r>
              <a:rPr sz="4000" b="1" spc="-5" dirty="0">
                <a:latin typeface="Arial"/>
                <a:cs typeface="Arial"/>
              </a:rPr>
              <a:t>şi   </a:t>
            </a:r>
            <a:r>
              <a:rPr sz="4000" b="1" spc="-10" dirty="0">
                <a:latin typeface="Arial"/>
                <a:cs typeface="Arial"/>
              </a:rPr>
              <a:t>diferenţiată</a:t>
            </a:r>
            <a:endParaRPr sz="4000" dirty="0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33" y="5562600"/>
            <a:ext cx="7041893" cy="975756"/>
          </a:xfrm>
          <a:prstGeom prst="rect">
            <a:avLst/>
          </a:prstGeom>
        </p:spPr>
      </p:pic>
      <p:pic>
        <p:nvPicPr>
          <p:cNvPr id="1027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57200" y="173038"/>
            <a:ext cx="80772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19200" y="6377940"/>
            <a:ext cx="7391400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</a:t>
            </a:r>
            <a:endParaRPr lang="ro-R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7409" y="1286056"/>
            <a:ext cx="7280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Categorii </a:t>
            </a:r>
            <a:r>
              <a:rPr sz="3600" b="1" spc="-10" dirty="0">
                <a:latin typeface="Arial"/>
                <a:cs typeface="Arial"/>
              </a:rPr>
              <a:t>de </a:t>
            </a:r>
            <a:r>
              <a:rPr sz="3600" b="1" spc="-5" dirty="0">
                <a:latin typeface="Arial"/>
                <a:cs typeface="Arial"/>
              </a:rPr>
              <a:t>soft-uri</a:t>
            </a:r>
            <a:r>
              <a:rPr sz="3600" b="1" spc="-9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educaţionale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057400"/>
            <a:ext cx="5292725" cy="35598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Softul interactiv </a:t>
            </a:r>
            <a:r>
              <a:rPr sz="3200" dirty="0">
                <a:latin typeface="Arial"/>
                <a:cs typeface="Arial"/>
              </a:rPr>
              <a:t>de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învăţare</a:t>
            </a: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Softul </a:t>
            </a:r>
            <a:r>
              <a:rPr sz="3200" dirty="0">
                <a:latin typeface="Arial"/>
                <a:cs typeface="Arial"/>
              </a:rPr>
              <a:t>de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simulare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Softul </a:t>
            </a:r>
            <a:r>
              <a:rPr sz="3200" dirty="0">
                <a:latin typeface="Arial"/>
                <a:cs typeface="Arial"/>
              </a:rPr>
              <a:t>de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investigare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tematic</a:t>
            </a: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Softul </a:t>
            </a:r>
            <a:r>
              <a:rPr sz="3200" dirty="0">
                <a:latin typeface="Arial"/>
                <a:cs typeface="Arial"/>
              </a:rPr>
              <a:t>de </a:t>
            </a:r>
            <a:r>
              <a:rPr sz="3200" spc="-5" dirty="0">
                <a:latin typeface="Arial"/>
                <a:cs typeface="Arial"/>
              </a:rPr>
              <a:t>testare </a:t>
            </a:r>
            <a:r>
              <a:rPr sz="3200" dirty="0">
                <a:latin typeface="Arial"/>
                <a:cs typeface="Arial"/>
              </a:rPr>
              <a:t>/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evaluare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Softuri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educative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4514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157163" y="47579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381001" y="6377940"/>
            <a:ext cx="7573962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717" y="1302635"/>
            <a:ext cx="6859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PRELUCRAREA</a:t>
            </a:r>
            <a:r>
              <a:rPr sz="3600" b="1" spc="-9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EXERCI</a:t>
            </a:r>
            <a:r>
              <a:rPr sz="3600" b="1" spc="-5" dirty="0">
                <a:latin typeface="DejaVu Sans"/>
                <a:cs typeface="DejaVu Sans"/>
              </a:rPr>
              <a:t>Ț</a:t>
            </a:r>
            <a:r>
              <a:rPr sz="3600" b="1" spc="-5" dirty="0">
                <a:latin typeface="Arial"/>
                <a:cs typeface="Arial"/>
              </a:rPr>
              <a:t>IULUI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219" y="2078355"/>
            <a:ext cx="170996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68859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8027669" cy="406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3375" marR="481965" indent="11303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 listează </a:t>
            </a:r>
            <a:r>
              <a:rPr dirty="0"/>
              <a:t>pe </a:t>
            </a:r>
            <a:r>
              <a:rPr spc="-5" dirty="0"/>
              <a:t>flipchart cuvintele-cheie  identificate;</a:t>
            </a:r>
          </a:p>
          <a:p>
            <a:pPr marL="333375" marR="5080" indent="113030">
              <a:lnSpc>
                <a:spcPct val="100000"/>
              </a:lnSpc>
              <a:spcBef>
                <a:spcPts val="800"/>
              </a:spcBef>
            </a:pPr>
            <a:r>
              <a:rPr spc="-5" dirty="0"/>
              <a:t>Prin </a:t>
            </a:r>
            <a:r>
              <a:rPr dirty="0"/>
              <a:t>discu</a:t>
            </a:r>
            <a:r>
              <a:rPr dirty="0">
                <a:latin typeface="DejaVu Sans"/>
                <a:cs typeface="DejaVu Sans"/>
              </a:rPr>
              <a:t>ț</a:t>
            </a:r>
            <a:r>
              <a:rPr dirty="0"/>
              <a:t>ii </a:t>
            </a:r>
            <a:r>
              <a:rPr spc="-5" dirty="0"/>
              <a:t>în </a:t>
            </a:r>
            <a:r>
              <a:rPr dirty="0"/>
              <a:t>grupul mare, se definesc  </a:t>
            </a:r>
            <a:r>
              <a:rPr spc="-5" dirty="0"/>
              <a:t>avantajele </a:t>
            </a:r>
            <a:r>
              <a:rPr dirty="0"/>
              <a:t>şi dezavantajele </a:t>
            </a:r>
            <a:r>
              <a:rPr spc="-5" dirty="0"/>
              <a:t>identificate </a:t>
            </a:r>
            <a:r>
              <a:rPr dirty="0"/>
              <a:t>de  </a:t>
            </a:r>
            <a:r>
              <a:rPr spc="-5" dirty="0"/>
              <a:t>participanţi, </a:t>
            </a:r>
            <a:r>
              <a:rPr dirty="0"/>
              <a:t>precum şi </a:t>
            </a:r>
            <a:r>
              <a:rPr spc="-5" dirty="0"/>
              <a:t>soluţiile </a:t>
            </a:r>
            <a:r>
              <a:rPr dirty="0"/>
              <a:t>pentru  depăşirea</a:t>
            </a:r>
            <a:r>
              <a:rPr spc="-5" dirty="0"/>
              <a:t> </a:t>
            </a:r>
            <a:r>
              <a:rPr dirty="0"/>
              <a:t>dezavantajelor.</a:t>
            </a:r>
          </a:p>
        </p:txBody>
      </p:sp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4514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5"/>
          </p:nvPr>
        </p:nvSpPr>
        <p:spPr>
          <a:xfrm>
            <a:off x="990601" y="6377940"/>
            <a:ext cx="7418068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1133475"/>
            <a:ext cx="5014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/>
                <a:cs typeface="Arial"/>
              </a:rPr>
              <a:t>Avantajele utilizării</a:t>
            </a:r>
            <a:r>
              <a:rPr sz="3600" b="1" spc="-45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TIC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2209800"/>
            <a:ext cx="132715" cy="2969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8200" y="2209800"/>
            <a:ext cx="7552690" cy="34076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</a:pPr>
            <a:r>
              <a:rPr spc="-5" dirty="0">
                <a:latin typeface="Arial"/>
                <a:cs typeface="Arial"/>
              </a:rPr>
              <a:t>motivarea </a:t>
            </a:r>
            <a:r>
              <a:rPr spc="-10" dirty="0">
                <a:latin typeface="Arial"/>
                <a:cs typeface="Arial"/>
              </a:rPr>
              <a:t>elevilor, </a:t>
            </a:r>
            <a:r>
              <a:rPr spc="-5" dirty="0">
                <a:latin typeface="Arial"/>
                <a:cs typeface="Arial"/>
              </a:rPr>
              <a:t>dezvoltarea interesului pentru studiu;  lecţii diferenţiate, </a:t>
            </a:r>
            <a:r>
              <a:rPr spc="-10" dirty="0">
                <a:latin typeface="Arial"/>
                <a:cs typeface="Arial"/>
              </a:rPr>
              <a:t>în </a:t>
            </a:r>
            <a:r>
              <a:rPr spc="-5" dirty="0">
                <a:latin typeface="Arial"/>
                <a:cs typeface="Arial"/>
              </a:rPr>
              <a:t>funcţie de </a:t>
            </a:r>
            <a:r>
              <a:rPr spc="-10" dirty="0">
                <a:latin typeface="Arial"/>
                <a:cs typeface="Arial"/>
              </a:rPr>
              <a:t>potenţialul </a:t>
            </a:r>
            <a:r>
              <a:rPr spc="-5" dirty="0">
                <a:latin typeface="Arial"/>
                <a:cs typeface="Arial"/>
              </a:rPr>
              <a:t>fiecărui </a:t>
            </a:r>
            <a:r>
              <a:rPr spc="-10" dirty="0">
                <a:latin typeface="Arial"/>
                <a:cs typeface="Arial"/>
              </a:rPr>
              <a:t>elev;  învăţarea individualizată;</a:t>
            </a:r>
            <a:endParaRPr dirty="0">
              <a:latin typeface="Arial"/>
              <a:cs typeface="Arial"/>
            </a:endParaRPr>
          </a:p>
          <a:p>
            <a:pPr marL="12700" marR="2613025">
              <a:lnSpc>
                <a:spcPct val="100699"/>
              </a:lnSpc>
            </a:pPr>
            <a:r>
              <a:rPr spc="-10" dirty="0">
                <a:latin typeface="Arial"/>
                <a:cs typeface="Arial"/>
              </a:rPr>
              <a:t>învăţare </a:t>
            </a:r>
            <a:r>
              <a:rPr spc="-5" dirty="0">
                <a:latin typeface="Arial"/>
                <a:cs typeface="Arial"/>
              </a:rPr>
              <a:t>activă, eficientă, interactivă;  accesibilizarea fenomenelor;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5" dirty="0">
                <a:latin typeface="Arial"/>
                <a:cs typeface="Arial"/>
              </a:rPr>
              <a:t>rol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administrativ;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5" dirty="0">
                <a:latin typeface="Arial"/>
                <a:cs typeface="Arial"/>
              </a:rPr>
              <a:t>asigură accesul pentru </a:t>
            </a:r>
            <a:r>
              <a:rPr dirty="0">
                <a:latin typeface="Arial"/>
                <a:cs typeface="Arial"/>
              </a:rPr>
              <a:t>toţi </a:t>
            </a:r>
            <a:r>
              <a:rPr spc="-10" dirty="0">
                <a:latin typeface="Arial"/>
                <a:cs typeface="Arial"/>
              </a:rPr>
              <a:t>la noile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tehnologii;</a:t>
            </a:r>
            <a:endParaRPr dirty="0">
              <a:latin typeface="Arial"/>
              <a:cs typeface="Arial"/>
            </a:endParaRPr>
          </a:p>
          <a:p>
            <a:pPr marL="12700" marR="1063625">
              <a:lnSpc>
                <a:spcPts val="2310"/>
              </a:lnSpc>
              <a:spcBef>
                <a:spcPts val="570"/>
              </a:spcBef>
            </a:pPr>
            <a:r>
              <a:rPr spc="-10" dirty="0">
                <a:latin typeface="Arial"/>
                <a:cs typeface="Arial"/>
              </a:rPr>
              <a:t>evaluare </a:t>
            </a:r>
            <a:r>
              <a:rPr dirty="0">
                <a:latin typeface="Arial"/>
                <a:cs typeface="Arial"/>
              </a:rPr>
              <a:t>cu un </a:t>
            </a:r>
            <a:r>
              <a:rPr spc="-5" dirty="0">
                <a:latin typeface="Arial"/>
                <a:cs typeface="Arial"/>
              </a:rPr>
              <a:t>grad </a:t>
            </a:r>
            <a:r>
              <a:rPr spc="5" dirty="0">
                <a:latin typeface="Arial"/>
                <a:cs typeface="Arial"/>
              </a:rPr>
              <a:t>mai mare </a:t>
            </a:r>
            <a:r>
              <a:rPr spc="-5" dirty="0">
                <a:latin typeface="Arial"/>
                <a:cs typeface="Arial"/>
              </a:rPr>
              <a:t>de obiectivitate şi  adaptată </a:t>
            </a:r>
            <a:r>
              <a:rPr spc="-10" dirty="0">
                <a:latin typeface="Arial"/>
                <a:cs typeface="Arial"/>
              </a:rPr>
              <a:t>la nivelul </a:t>
            </a:r>
            <a:r>
              <a:rPr spc="-5" dirty="0">
                <a:latin typeface="Arial"/>
                <a:cs typeface="Arial"/>
              </a:rPr>
              <a:t>de dezvoltare al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elevilor;</a:t>
            </a:r>
            <a:endParaRPr dirty="0">
              <a:latin typeface="Arial"/>
              <a:cs typeface="Arial"/>
            </a:endParaRPr>
          </a:p>
          <a:p>
            <a:pPr marL="12700" marR="880110">
              <a:lnSpc>
                <a:spcPct val="79900"/>
              </a:lnSpc>
              <a:spcBef>
                <a:spcPts val="620"/>
              </a:spcBef>
            </a:pPr>
            <a:r>
              <a:rPr spc="-5" dirty="0">
                <a:latin typeface="Arial"/>
                <a:cs typeface="Arial"/>
              </a:rPr>
              <a:t>creşterea randamentului profesorului, încurajarea  </a:t>
            </a:r>
            <a:r>
              <a:rPr spc="-10" dirty="0">
                <a:latin typeface="Arial"/>
                <a:cs typeface="Arial"/>
              </a:rPr>
              <a:t>inovaţiei </a:t>
            </a:r>
            <a:r>
              <a:rPr spc="-5" dirty="0">
                <a:latin typeface="Arial"/>
                <a:cs typeface="Arial"/>
              </a:rPr>
              <a:t>didactice;</a:t>
            </a:r>
            <a:endParaRPr dirty="0">
              <a:latin typeface="Arial"/>
              <a:cs typeface="Arial"/>
            </a:endParaRPr>
          </a:p>
          <a:p>
            <a:pPr marL="12700" marR="1308735">
              <a:lnSpc>
                <a:spcPct val="100699"/>
              </a:lnSpc>
            </a:pPr>
            <a:r>
              <a:rPr spc="-10" dirty="0">
                <a:latin typeface="Arial"/>
                <a:cs typeface="Arial"/>
              </a:rPr>
              <a:t>dezvoltarea abilităţilor </a:t>
            </a:r>
            <a:r>
              <a:rPr spc="-5" dirty="0">
                <a:latin typeface="Arial"/>
                <a:cs typeface="Arial"/>
              </a:rPr>
              <a:t>de lucru cu calculatorul;  </a:t>
            </a:r>
            <a:r>
              <a:rPr spc="-10" dirty="0">
                <a:latin typeface="Arial"/>
                <a:cs typeface="Arial"/>
              </a:rPr>
              <a:t>dezvoltarea abilităţilor </a:t>
            </a:r>
            <a:r>
              <a:rPr spc="-5" dirty="0">
                <a:latin typeface="Arial"/>
                <a:cs typeface="Arial"/>
              </a:rPr>
              <a:t>de lucru </a:t>
            </a:r>
            <a:r>
              <a:rPr spc="-15" dirty="0">
                <a:latin typeface="Arial"/>
                <a:cs typeface="Arial"/>
              </a:rPr>
              <a:t>în </a:t>
            </a:r>
            <a:r>
              <a:rPr spc="-10" dirty="0">
                <a:latin typeface="Arial"/>
                <a:cs typeface="Arial"/>
              </a:rPr>
              <a:t>echipă;  </a:t>
            </a:r>
            <a:r>
              <a:rPr spc="-5" dirty="0">
                <a:latin typeface="Arial"/>
                <a:cs typeface="Arial"/>
              </a:rPr>
              <a:t>climat de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cooperare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8"/>
          <p:cNvSpPr>
            <a:spLocks noGrp="1"/>
          </p:cNvSpPr>
          <p:nvPr>
            <p:ph type="ftr" sz="quarter" idx="5"/>
          </p:nvPr>
        </p:nvSpPr>
        <p:spPr>
          <a:xfrm>
            <a:off x="990600" y="6450520"/>
            <a:ext cx="7400290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</a:t>
            </a:r>
            <a:r>
              <a:rPr lang="ro-RO" sz="1600" dirty="0" smtClean="0"/>
              <a:t>Elena-expert</a:t>
            </a:r>
            <a:r>
              <a:rPr lang="ro-RO" dirty="0" smtClean="0"/>
              <a:t>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252538"/>
            <a:ext cx="775144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257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Softuri educaţionale </a:t>
            </a:r>
            <a:r>
              <a:rPr dirty="0"/>
              <a:t>cu specific </a:t>
            </a:r>
            <a:r>
              <a:rPr spc="-5" dirty="0"/>
              <a:t>de  învăţare </a:t>
            </a:r>
            <a:r>
              <a:rPr spc="-15" dirty="0">
                <a:latin typeface="DejaVu Sans"/>
                <a:cs typeface="DejaVu Sans"/>
              </a:rPr>
              <a:t>ș</a:t>
            </a:r>
            <a:r>
              <a:rPr spc="-15" dirty="0"/>
              <a:t>i </a:t>
            </a:r>
            <a:r>
              <a:rPr spc="-5" dirty="0"/>
              <a:t>terapii </a:t>
            </a:r>
            <a:r>
              <a:rPr dirty="0"/>
              <a:t>specifice </a:t>
            </a:r>
            <a:r>
              <a:rPr spc="-5" dirty="0" err="1"/>
              <a:t>pentru</a:t>
            </a:r>
            <a:r>
              <a:rPr spc="-15" dirty="0"/>
              <a:t> </a:t>
            </a:r>
            <a:r>
              <a:rPr spc="-5" dirty="0" err="1" smtClean="0"/>
              <a:t>copiii</a:t>
            </a:r>
            <a:r>
              <a:rPr lang="ro-RO" dirty="0">
                <a:latin typeface="DejaVu Sans"/>
              </a:rPr>
              <a:t> </a:t>
            </a:r>
            <a:r>
              <a:rPr dirty="0" smtClean="0"/>
              <a:t>cu </a:t>
            </a:r>
            <a:r>
              <a:rPr dirty="0"/>
              <a:t>CES - </a:t>
            </a:r>
            <a:r>
              <a:rPr spc="-5" dirty="0"/>
              <a:t>Deficienţa</a:t>
            </a:r>
            <a:r>
              <a:rPr spc="-35" dirty="0"/>
              <a:t> </a:t>
            </a:r>
            <a:r>
              <a:rPr spc="-5" dirty="0"/>
              <a:t>vizuală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72306" y="2819400"/>
            <a:ext cx="765175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ZoomLinux: </a:t>
            </a:r>
            <a:r>
              <a:rPr sz="1600" spc="-5" dirty="0">
                <a:latin typeface="Arial"/>
                <a:cs typeface="Arial"/>
              </a:rPr>
              <a:t>35 </a:t>
            </a:r>
            <a:r>
              <a:rPr sz="1600" dirty="0">
                <a:latin typeface="Arial"/>
                <a:cs typeface="Arial"/>
              </a:rPr>
              <a:t>de programe </a:t>
            </a:r>
            <a:r>
              <a:rPr sz="1600" spc="-5" dirty="0">
                <a:latin typeface="Arial"/>
                <a:cs typeface="Arial"/>
              </a:rPr>
              <a:t>didactice organizate într-o </a:t>
            </a:r>
            <a:r>
              <a:rPr sz="1600" dirty="0">
                <a:latin typeface="Arial"/>
                <a:cs typeface="Arial"/>
              </a:rPr>
              <a:t>bază de  </a:t>
            </a:r>
            <a:r>
              <a:rPr sz="1600" spc="-5" dirty="0">
                <a:latin typeface="Arial"/>
                <a:cs typeface="Arial"/>
              </a:rPr>
              <a:t>date,destinate utilizării </a:t>
            </a:r>
            <a:r>
              <a:rPr sz="1600" dirty="0">
                <a:latin typeface="Arial"/>
                <a:cs typeface="Arial"/>
              </a:rPr>
              <a:t>de </a:t>
            </a:r>
            <a:r>
              <a:rPr sz="1600" spc="-5" dirty="0">
                <a:latin typeface="Arial"/>
                <a:cs typeface="Arial"/>
              </a:rPr>
              <a:t>către </a:t>
            </a:r>
            <a:r>
              <a:rPr sz="1600" dirty="0">
                <a:latin typeface="Arial"/>
                <a:cs typeface="Arial"/>
              </a:rPr>
              <a:t>persoanele cu </a:t>
            </a:r>
            <a:r>
              <a:rPr sz="1600" spc="-5" dirty="0">
                <a:latin typeface="Arial"/>
                <a:cs typeface="Arial"/>
              </a:rPr>
              <a:t>deficienţe </a:t>
            </a:r>
            <a:r>
              <a:rPr sz="1600" dirty="0">
                <a:latin typeface="Arial"/>
                <a:cs typeface="Arial"/>
              </a:rPr>
              <a:t>de vedere;  </a:t>
            </a:r>
            <a:r>
              <a:rPr sz="1600" b="1" spc="-5" dirty="0">
                <a:latin typeface="Arial"/>
                <a:cs typeface="Arial"/>
              </a:rPr>
              <a:t>Wordstar: </a:t>
            </a:r>
            <a:r>
              <a:rPr sz="1600" dirty="0">
                <a:latin typeface="Arial"/>
                <a:cs typeface="Arial"/>
              </a:rPr>
              <a:t>deşi nu este simplu şi nici perfect adaptat </a:t>
            </a:r>
            <a:r>
              <a:rPr sz="1600" spc="-5" dirty="0">
                <a:latin typeface="Arial"/>
                <a:cs typeface="Arial"/>
              </a:rPr>
              <a:t>mediului  didactic, </a:t>
            </a:r>
            <a:r>
              <a:rPr sz="1600" dirty="0">
                <a:latin typeface="Arial"/>
                <a:cs typeface="Arial"/>
              </a:rPr>
              <a:t>este </a:t>
            </a:r>
            <a:r>
              <a:rPr sz="1600" spc="-10" dirty="0">
                <a:latin typeface="Arial"/>
                <a:cs typeface="Arial"/>
              </a:rPr>
              <a:t>în </a:t>
            </a:r>
            <a:r>
              <a:rPr sz="1600" dirty="0">
                <a:latin typeface="Arial"/>
                <a:cs typeface="Arial"/>
              </a:rPr>
              <a:t>general </a:t>
            </a:r>
            <a:r>
              <a:rPr sz="1600" spc="-5" dirty="0">
                <a:latin typeface="Arial"/>
                <a:cs typeface="Arial"/>
              </a:rPr>
              <a:t>folosit de nevăzători </a:t>
            </a:r>
            <a:r>
              <a:rPr sz="1600" dirty="0">
                <a:latin typeface="Arial"/>
                <a:cs typeface="Arial"/>
              </a:rPr>
              <a:t>(chiar şi </a:t>
            </a:r>
            <a:r>
              <a:rPr sz="1600" spc="-10" dirty="0">
                <a:latin typeface="Arial"/>
                <a:cs typeface="Arial"/>
              </a:rPr>
              <a:t>în </a:t>
            </a:r>
            <a:r>
              <a:rPr sz="1600" dirty="0">
                <a:latin typeface="Arial"/>
                <a:cs typeface="Arial"/>
              </a:rPr>
              <a:t>cazul  copiilor nevăzători din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naştere).</a:t>
            </a: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sz="1600" b="1" spc="-5" dirty="0">
                <a:latin typeface="Arial"/>
                <a:cs typeface="Arial"/>
              </a:rPr>
              <a:t>Programe de sinteză </a:t>
            </a:r>
            <a:r>
              <a:rPr sz="1600" b="1" spc="-10" dirty="0">
                <a:latin typeface="Arial"/>
                <a:cs typeface="Arial"/>
              </a:rPr>
              <a:t>vocală </a:t>
            </a:r>
            <a:r>
              <a:rPr sz="1600" dirty="0">
                <a:latin typeface="Arial"/>
                <a:cs typeface="Arial"/>
              </a:rPr>
              <a:t>Cel </a:t>
            </a:r>
            <a:r>
              <a:rPr sz="1600" spc="-5" dirty="0">
                <a:latin typeface="Arial"/>
                <a:cs typeface="Arial"/>
              </a:rPr>
              <a:t>mai utilizat mod </a:t>
            </a:r>
            <a:r>
              <a:rPr sz="1600" dirty="0">
                <a:latin typeface="Arial"/>
                <a:cs typeface="Arial"/>
              </a:rPr>
              <a:t>de </a:t>
            </a:r>
            <a:r>
              <a:rPr sz="1600" spc="-5" dirty="0">
                <a:latin typeface="Arial"/>
                <a:cs typeface="Arial"/>
              </a:rPr>
              <a:t>interacţiune </a:t>
            </a:r>
            <a:r>
              <a:rPr sz="1600" dirty="0">
                <a:latin typeface="Arial"/>
                <a:cs typeface="Arial"/>
              </a:rPr>
              <a:t>a  </a:t>
            </a:r>
            <a:r>
              <a:rPr sz="1600" spc="-5" dirty="0">
                <a:latin typeface="Arial"/>
                <a:cs typeface="Arial"/>
              </a:rPr>
              <a:t>nevăzătorilor </a:t>
            </a:r>
            <a:r>
              <a:rPr sz="1600" dirty="0">
                <a:latin typeface="Arial"/>
                <a:cs typeface="Arial"/>
              </a:rPr>
              <a:t>cu </a:t>
            </a:r>
            <a:r>
              <a:rPr sz="1600" spc="-5" dirty="0">
                <a:latin typeface="Arial"/>
                <a:cs typeface="Arial"/>
              </a:rPr>
              <a:t>aplicaţiile informatice </a:t>
            </a:r>
            <a:r>
              <a:rPr sz="1600" dirty="0">
                <a:latin typeface="Arial"/>
                <a:cs typeface="Arial"/>
              </a:rPr>
              <a:t>este prin </a:t>
            </a:r>
            <a:r>
              <a:rPr sz="1600" spc="-5" dirty="0">
                <a:latin typeface="Arial"/>
                <a:cs typeface="Arial"/>
              </a:rPr>
              <a:t>cititorul </a:t>
            </a:r>
            <a:r>
              <a:rPr sz="1600" dirty="0">
                <a:latin typeface="Arial"/>
                <a:cs typeface="Arial"/>
              </a:rPr>
              <a:t>de ecran şi  </a:t>
            </a:r>
            <a:r>
              <a:rPr sz="1600" spc="-5" dirty="0">
                <a:latin typeface="Arial"/>
                <a:cs typeface="Arial"/>
              </a:rPr>
              <a:t>sinteză </a:t>
            </a:r>
            <a:r>
              <a:rPr sz="1600" dirty="0">
                <a:latin typeface="Arial"/>
                <a:cs typeface="Arial"/>
              </a:rPr>
              <a:t>vocală.</a:t>
            </a:r>
          </a:p>
          <a:p>
            <a:pPr marL="12700" marR="6350" algn="just">
              <a:lnSpc>
                <a:spcPct val="100000"/>
              </a:lnSpc>
            </a:pPr>
            <a:r>
              <a:rPr sz="1600" b="1" dirty="0">
                <a:latin typeface="Arial"/>
                <a:cs typeface="Arial"/>
              </a:rPr>
              <a:t>Magnifier </a:t>
            </a:r>
            <a:r>
              <a:rPr sz="1600" b="1" spc="-5" dirty="0">
                <a:latin typeface="Arial"/>
                <a:cs typeface="Arial"/>
              </a:rPr>
              <a:t>(lupa) </a:t>
            </a:r>
            <a:r>
              <a:rPr sz="1600" spc="-5" dirty="0">
                <a:latin typeface="Arial"/>
                <a:cs typeface="Arial"/>
              </a:rPr>
              <a:t>este </a:t>
            </a:r>
            <a:r>
              <a:rPr sz="1600" dirty="0">
                <a:latin typeface="Arial"/>
                <a:cs typeface="Arial"/>
              </a:rPr>
              <a:t>un </a:t>
            </a:r>
            <a:r>
              <a:rPr sz="1600" spc="-5" dirty="0">
                <a:latin typeface="Arial"/>
                <a:cs typeface="Arial"/>
              </a:rPr>
              <a:t>utilitar de </a:t>
            </a:r>
            <a:r>
              <a:rPr sz="1600" dirty="0">
                <a:latin typeface="Arial"/>
                <a:cs typeface="Arial"/>
              </a:rPr>
              <a:t>afişare care face ecranul  calculatorului mai uşor </a:t>
            </a:r>
            <a:r>
              <a:rPr sz="1600" spc="-5" dirty="0">
                <a:latin typeface="Arial"/>
                <a:cs typeface="Arial"/>
              </a:rPr>
              <a:t>de citit pentru </a:t>
            </a:r>
            <a:r>
              <a:rPr sz="1600" dirty="0">
                <a:latin typeface="Arial"/>
                <a:cs typeface="Arial"/>
              </a:rPr>
              <a:t>persoanele cu deficienţe de  vedere, </a:t>
            </a:r>
            <a:r>
              <a:rPr sz="1600" spc="-5" dirty="0">
                <a:latin typeface="Arial"/>
                <a:cs typeface="Arial"/>
              </a:rPr>
              <a:t>prin </a:t>
            </a:r>
            <a:r>
              <a:rPr sz="1600" dirty="0">
                <a:latin typeface="Arial"/>
                <a:cs typeface="Arial"/>
              </a:rPr>
              <a:t>crearea unei </a:t>
            </a:r>
            <a:r>
              <a:rPr sz="1600" spc="-5" dirty="0">
                <a:latin typeface="Arial"/>
                <a:cs typeface="Arial"/>
              </a:rPr>
              <a:t>ferestre </a:t>
            </a:r>
            <a:r>
              <a:rPr sz="1600" dirty="0">
                <a:latin typeface="Arial"/>
                <a:cs typeface="Arial"/>
              </a:rPr>
              <a:t>separate care </a:t>
            </a:r>
            <a:r>
              <a:rPr sz="1600" spc="-5" dirty="0">
                <a:latin typeface="Arial"/>
                <a:cs typeface="Arial"/>
              </a:rPr>
              <a:t>afişează </a:t>
            </a:r>
            <a:r>
              <a:rPr sz="1600" dirty="0">
                <a:latin typeface="Arial"/>
                <a:cs typeface="Arial"/>
              </a:rPr>
              <a:t>o porţiune  </a:t>
            </a:r>
            <a:r>
              <a:rPr sz="1600" spc="-5" dirty="0">
                <a:latin typeface="Arial"/>
                <a:cs typeface="Arial"/>
              </a:rPr>
              <a:t>mărită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ecranului.</a:t>
            </a: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Balabolka </a:t>
            </a:r>
            <a:r>
              <a:rPr sz="1600" dirty="0">
                <a:latin typeface="Arial"/>
                <a:cs typeface="Arial"/>
              </a:rPr>
              <a:t>- soft de convertire a unui </a:t>
            </a:r>
            <a:r>
              <a:rPr sz="1600" spc="-5" dirty="0">
                <a:latin typeface="Arial"/>
                <a:cs typeface="Arial"/>
              </a:rPr>
              <a:t>text </a:t>
            </a:r>
            <a:r>
              <a:rPr sz="1600" spc="-10" dirty="0">
                <a:latin typeface="Arial"/>
                <a:cs typeface="Arial"/>
              </a:rPr>
              <a:t>în </a:t>
            </a:r>
            <a:r>
              <a:rPr sz="1600" spc="-5" dirty="0">
                <a:latin typeface="Arial"/>
                <a:cs typeface="Arial"/>
              </a:rPr>
              <a:t>format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audio</a:t>
            </a:r>
          </a:p>
        </p:txBody>
      </p:sp>
      <p:pic>
        <p:nvPicPr>
          <p:cNvPr id="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1143000" y="6528979"/>
            <a:ext cx="7239000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sz="1600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789" y="1487805"/>
            <a:ext cx="801306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Softuri educaţionale </a:t>
            </a:r>
            <a:r>
              <a:rPr sz="3600" dirty="0"/>
              <a:t>cu specific </a:t>
            </a:r>
            <a:r>
              <a:rPr sz="3600" spc="-5" dirty="0"/>
              <a:t>de  învăţare </a:t>
            </a:r>
            <a:r>
              <a:rPr sz="3600" spc="-15" dirty="0">
                <a:latin typeface="DejaVu Sans"/>
                <a:cs typeface="DejaVu Sans"/>
              </a:rPr>
              <a:t>ș</a:t>
            </a:r>
            <a:r>
              <a:rPr sz="3600" spc="-15" dirty="0"/>
              <a:t>i </a:t>
            </a:r>
            <a:r>
              <a:rPr sz="3600" spc="-5" dirty="0"/>
              <a:t>terapii </a:t>
            </a:r>
            <a:r>
              <a:rPr sz="3600" dirty="0"/>
              <a:t>specifice </a:t>
            </a:r>
            <a:r>
              <a:rPr sz="3600" spc="-5" dirty="0"/>
              <a:t>pentru copiii  </a:t>
            </a:r>
            <a:r>
              <a:rPr sz="3600" dirty="0"/>
              <a:t>cu CES - </a:t>
            </a:r>
            <a:r>
              <a:rPr sz="3600" spc="-5" dirty="0"/>
              <a:t>Deficienţa</a:t>
            </a:r>
            <a:r>
              <a:rPr sz="3600" spc="-30" dirty="0"/>
              <a:t> </a:t>
            </a:r>
            <a:r>
              <a:rPr sz="3600" spc="-5" dirty="0"/>
              <a:t>auditivă</a:t>
            </a:r>
            <a:endParaRPr sz="36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560" y="3352800"/>
            <a:ext cx="8067040" cy="2443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Soft </a:t>
            </a:r>
            <a:r>
              <a:rPr sz="2000" b="1" spc="-5" dirty="0">
                <a:latin typeface="Arial"/>
                <a:cs typeface="Arial"/>
              </a:rPr>
              <a:t>educational TARA </a:t>
            </a:r>
            <a:r>
              <a:rPr sz="2000" dirty="0">
                <a:latin typeface="Arial"/>
                <a:cs typeface="Arial"/>
              </a:rPr>
              <a:t>- este un program educaţional destinat  copiilor cu cerinţe educaţionale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speciale</a:t>
            </a:r>
          </a:p>
          <a:p>
            <a:pPr marL="355600" marR="8255" indent="-342900" algn="just">
              <a:lnSpc>
                <a:spcPct val="100000"/>
              </a:lnSpc>
              <a:spcBef>
                <a:spcPts val="1040"/>
              </a:spcBef>
            </a:pPr>
            <a:r>
              <a:rPr sz="2000" b="1" i="1" dirty="0">
                <a:latin typeface="Arial"/>
                <a:cs typeface="Arial"/>
              </a:rPr>
              <a:t>DFB </a:t>
            </a:r>
            <a:r>
              <a:rPr sz="2000" spc="-5" dirty="0">
                <a:latin typeface="Arial"/>
                <a:cs typeface="Arial"/>
              </a:rPr>
              <a:t>(Dattilologia Fonologica Bimanuale) </a:t>
            </a:r>
            <a:r>
              <a:rPr sz="2000" dirty="0">
                <a:latin typeface="Arial"/>
                <a:cs typeface="Arial"/>
              </a:rPr>
              <a:t>- </a:t>
            </a:r>
            <a:r>
              <a:rPr sz="2000" spc="-5" dirty="0">
                <a:latin typeface="Arial"/>
                <a:cs typeface="Arial"/>
              </a:rPr>
              <a:t>Software-ul </a:t>
            </a:r>
            <a:r>
              <a:rPr sz="2000" dirty="0">
                <a:latin typeface="Arial"/>
                <a:cs typeface="Arial"/>
              </a:rPr>
              <a:t>propus a fost  conceput şi proiectat </a:t>
            </a:r>
            <a:r>
              <a:rPr sz="2000" spc="-5" dirty="0">
                <a:latin typeface="Arial"/>
                <a:cs typeface="Arial"/>
              </a:rPr>
              <a:t>pentru </a:t>
            </a:r>
            <a:r>
              <a:rPr sz="2000" dirty="0">
                <a:latin typeface="Arial"/>
                <a:cs typeface="Arial"/>
              </a:rPr>
              <a:t>nevoile persoanelor surde, </a:t>
            </a:r>
            <a:r>
              <a:rPr sz="2000" spc="-10" dirty="0">
                <a:latin typeface="Arial"/>
                <a:cs typeface="Arial"/>
              </a:rPr>
              <a:t>în </a:t>
            </a:r>
            <a:r>
              <a:rPr sz="2000" dirty="0">
                <a:latin typeface="Arial"/>
                <a:cs typeface="Arial"/>
              </a:rPr>
              <a:t>scopul de  a </a:t>
            </a:r>
            <a:r>
              <a:rPr sz="2000" spc="-5" dirty="0">
                <a:latin typeface="Arial"/>
                <a:cs typeface="Arial"/>
              </a:rPr>
              <a:t>îmbunătăţi </a:t>
            </a:r>
            <a:r>
              <a:rPr sz="2000" dirty="0">
                <a:latin typeface="Arial"/>
                <a:cs typeface="Arial"/>
              </a:rPr>
              <a:t>dobândirea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dirty="0">
                <a:latin typeface="Arial"/>
                <a:cs typeface="Arial"/>
              </a:rPr>
              <a:t>competenţe </a:t>
            </a:r>
            <a:r>
              <a:rPr sz="2000" spc="-5" dirty="0">
                <a:latin typeface="Arial"/>
                <a:cs typeface="Arial"/>
              </a:rPr>
              <a:t>lingvistice </a:t>
            </a:r>
            <a:r>
              <a:rPr sz="2000" spc="-10" dirty="0">
                <a:latin typeface="Arial"/>
                <a:cs typeface="Arial"/>
              </a:rPr>
              <a:t>în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ambele</a:t>
            </a:r>
            <a:endParaRPr sz="20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sensuri </a:t>
            </a:r>
            <a:r>
              <a:rPr sz="2000" spc="-5" dirty="0">
                <a:latin typeface="Arial"/>
                <a:cs typeface="Arial"/>
              </a:rPr>
              <a:t>(înţelegere </a:t>
            </a:r>
            <a:r>
              <a:rPr sz="2000" dirty="0">
                <a:latin typeface="Arial"/>
                <a:cs typeface="Arial"/>
              </a:rPr>
              <a:t>a mesajului emis şi ca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emitent).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990600" y="6496050"/>
            <a:ext cx="7391400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</a:t>
            </a:r>
            <a:r>
              <a:rPr lang="ro-RO" sz="1600" dirty="0" smtClean="0"/>
              <a:t>consiliere</a:t>
            </a:r>
            <a:r>
              <a:rPr lang="ro-RO" dirty="0" smtClean="0"/>
              <a:t>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830" y="1676400"/>
            <a:ext cx="80124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Softuri educaţionale </a:t>
            </a:r>
            <a:r>
              <a:rPr sz="1800" dirty="0"/>
              <a:t>cu </a:t>
            </a:r>
            <a:r>
              <a:rPr sz="1800" spc="-5" dirty="0"/>
              <a:t>specific </a:t>
            </a:r>
            <a:r>
              <a:rPr sz="1800" dirty="0"/>
              <a:t>de  învăţare </a:t>
            </a:r>
            <a:r>
              <a:rPr sz="1800" spc="-10" dirty="0">
                <a:latin typeface="DejaVu Sans"/>
                <a:cs typeface="DejaVu Sans"/>
              </a:rPr>
              <a:t>ș</a:t>
            </a:r>
            <a:r>
              <a:rPr sz="1800" spc="-10" dirty="0"/>
              <a:t>i </a:t>
            </a:r>
            <a:r>
              <a:rPr sz="1800" spc="-5" dirty="0"/>
              <a:t>terapii specifice pentru copiii  </a:t>
            </a:r>
            <a:r>
              <a:rPr sz="1800" dirty="0"/>
              <a:t>cu CES - </a:t>
            </a:r>
            <a:r>
              <a:rPr sz="1800" spc="-5" dirty="0"/>
              <a:t>Deficienţa</a:t>
            </a:r>
            <a:r>
              <a:rPr sz="1800" spc="-40" dirty="0"/>
              <a:t> </a:t>
            </a:r>
            <a:r>
              <a:rPr sz="1800" spc="-5" dirty="0"/>
              <a:t>psihomotorie</a:t>
            </a:r>
            <a:endParaRPr sz="18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4830" y="2494279"/>
            <a:ext cx="7839709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Viacam </a:t>
            </a:r>
            <a:r>
              <a:rPr sz="1800" spc="-5" dirty="0">
                <a:latin typeface="Arial"/>
                <a:cs typeface="Arial"/>
              </a:rPr>
              <a:t>sau </a:t>
            </a:r>
            <a:r>
              <a:rPr sz="1800" b="1" spc="-10" dirty="0">
                <a:latin typeface="Arial"/>
                <a:cs typeface="Arial"/>
              </a:rPr>
              <a:t>eViacam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este </a:t>
            </a:r>
            <a:r>
              <a:rPr sz="1800" spc="-10" dirty="0">
                <a:latin typeface="Arial"/>
                <a:cs typeface="Arial"/>
              </a:rPr>
              <a:t>un program </a:t>
            </a:r>
            <a:r>
              <a:rPr sz="1800" spc="-5" dirty="0">
                <a:latin typeface="Arial"/>
                <a:cs typeface="Arial"/>
              </a:rPr>
              <a:t>care înlocuieşte </a:t>
            </a:r>
            <a:r>
              <a:rPr sz="1800" spc="-10" dirty="0">
                <a:latin typeface="Arial"/>
                <a:cs typeface="Arial"/>
              </a:rPr>
              <a:t>funcţionalitatea  </a:t>
            </a:r>
            <a:r>
              <a:rPr sz="1800" spc="-5" dirty="0">
                <a:latin typeface="Arial"/>
                <a:cs typeface="Arial"/>
              </a:rPr>
              <a:t>locomotorie </a:t>
            </a:r>
            <a:r>
              <a:rPr sz="1800" spc="-10" dirty="0">
                <a:latin typeface="Arial"/>
                <a:cs typeface="Arial"/>
              </a:rPr>
              <a:t>permiţând utilizatorului </a:t>
            </a:r>
            <a:r>
              <a:rPr sz="1800" dirty="0">
                <a:latin typeface="Arial"/>
                <a:cs typeface="Arial"/>
              </a:rPr>
              <a:t>să </a:t>
            </a:r>
            <a:r>
              <a:rPr sz="1800" spc="-5" dirty="0">
                <a:latin typeface="Arial"/>
                <a:cs typeface="Arial"/>
              </a:rPr>
              <a:t>mişte cursorul mouse-ului prin  mişcarea </a:t>
            </a:r>
            <a:r>
              <a:rPr sz="1800" spc="-10" dirty="0">
                <a:latin typeface="Arial"/>
                <a:cs typeface="Arial"/>
              </a:rPr>
              <a:t>capului. </a:t>
            </a:r>
            <a:r>
              <a:rPr sz="1800" spc="-5" dirty="0">
                <a:latin typeface="Arial"/>
                <a:cs typeface="Arial"/>
              </a:rPr>
              <a:t>Programul </a:t>
            </a:r>
            <a:r>
              <a:rPr sz="1800" spc="-10" dirty="0">
                <a:latin typeface="Arial"/>
                <a:cs typeface="Arial"/>
              </a:rPr>
              <a:t>funcţionează pe </a:t>
            </a:r>
            <a:r>
              <a:rPr sz="1800" spc="-5" dirty="0">
                <a:latin typeface="Arial"/>
                <a:cs typeface="Arial"/>
              </a:rPr>
              <a:t>orice </a:t>
            </a:r>
            <a:r>
              <a:rPr sz="1800" spc="-10" dirty="0">
                <a:latin typeface="Arial"/>
                <a:cs typeface="Arial"/>
              </a:rPr>
              <a:t>calculator </a:t>
            </a:r>
            <a:r>
              <a:rPr sz="1800" spc="-5" dirty="0">
                <a:latin typeface="Arial"/>
                <a:cs typeface="Arial"/>
              </a:rPr>
              <a:t>echipat </a:t>
            </a:r>
            <a:r>
              <a:rPr sz="1800" dirty="0">
                <a:latin typeface="Arial"/>
                <a:cs typeface="Arial"/>
              </a:rPr>
              <a:t>cu o  </a:t>
            </a:r>
            <a:r>
              <a:rPr sz="1800" spc="-5" dirty="0">
                <a:latin typeface="Arial"/>
                <a:cs typeface="Arial"/>
              </a:rPr>
              <a:t>cameră </a:t>
            </a:r>
            <a:r>
              <a:rPr sz="1800" spc="-15" dirty="0">
                <a:latin typeface="Arial"/>
                <a:cs typeface="Arial"/>
              </a:rPr>
              <a:t>web, </a:t>
            </a:r>
            <a:r>
              <a:rPr sz="1800" spc="-5" dirty="0">
                <a:latin typeface="Arial"/>
                <a:cs typeface="Arial"/>
              </a:rPr>
              <a:t>fără accesorii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suplimentare.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Simon listens </a:t>
            </a:r>
            <a:r>
              <a:rPr sz="1800" spc="-5" dirty="0">
                <a:latin typeface="Arial"/>
                <a:cs typeface="Arial"/>
              </a:rPr>
              <a:t>este </a:t>
            </a:r>
            <a:r>
              <a:rPr sz="1800" spc="-10" dirty="0">
                <a:latin typeface="Arial"/>
                <a:cs typeface="Arial"/>
              </a:rPr>
              <a:t>un </a:t>
            </a:r>
            <a:r>
              <a:rPr sz="1800" spc="-5" dirty="0">
                <a:latin typeface="Arial"/>
                <a:cs typeface="Arial"/>
              </a:rPr>
              <a:t>soft </a:t>
            </a:r>
            <a:r>
              <a:rPr sz="1800" spc="-10" dirty="0">
                <a:latin typeface="Arial"/>
                <a:cs typeface="Arial"/>
              </a:rPr>
              <a:t>pentru persoanele </a:t>
            </a:r>
            <a:r>
              <a:rPr sz="1800" dirty="0">
                <a:latin typeface="Arial"/>
                <a:cs typeface="Arial"/>
              </a:rPr>
              <a:t>cu </a:t>
            </a:r>
            <a:r>
              <a:rPr sz="1800" spc="-10" dirty="0">
                <a:latin typeface="Arial"/>
                <a:cs typeface="Arial"/>
              </a:rPr>
              <a:t>handicap </a:t>
            </a:r>
            <a:r>
              <a:rPr sz="1800" spc="-5" dirty="0">
                <a:latin typeface="Arial"/>
                <a:cs typeface="Arial"/>
              </a:rPr>
              <a:t>fizic, creat </a:t>
            </a:r>
            <a:r>
              <a:rPr sz="1800" spc="-10" dirty="0">
                <a:latin typeface="Arial"/>
                <a:cs typeface="Arial"/>
              </a:rPr>
              <a:t>pentru 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le </a:t>
            </a:r>
            <a:r>
              <a:rPr sz="1800" spc="-10" dirty="0">
                <a:latin typeface="Arial"/>
                <a:cs typeface="Arial"/>
              </a:rPr>
              <a:t>da posibilitatea </a:t>
            </a:r>
            <a:r>
              <a:rPr sz="1800" spc="-5" dirty="0">
                <a:latin typeface="Arial"/>
                <a:cs typeface="Arial"/>
              </a:rPr>
              <a:t>de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utiliza chat-ul, </a:t>
            </a:r>
            <a:r>
              <a:rPr sz="1800" spc="-10" dirty="0">
                <a:latin typeface="Arial"/>
                <a:cs typeface="Arial"/>
              </a:rPr>
              <a:t>pentru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scrie </a:t>
            </a:r>
            <a:r>
              <a:rPr sz="1800" spc="-10" dirty="0">
                <a:latin typeface="Arial"/>
                <a:cs typeface="Arial"/>
              </a:rPr>
              <a:t>e-mailuri, pentru </a:t>
            </a:r>
            <a:r>
              <a:rPr sz="1800" dirty="0">
                <a:latin typeface="Arial"/>
                <a:cs typeface="Arial"/>
              </a:rPr>
              <a:t>a  </a:t>
            </a:r>
            <a:r>
              <a:rPr sz="1800" spc="-5" dirty="0">
                <a:latin typeface="Arial"/>
                <a:cs typeface="Arial"/>
              </a:rPr>
              <a:t>naviga pe </a:t>
            </a:r>
            <a:r>
              <a:rPr sz="1800" spc="-10" dirty="0">
                <a:latin typeface="Arial"/>
                <a:cs typeface="Arial"/>
              </a:rPr>
              <a:t>internet, </a:t>
            </a:r>
            <a:r>
              <a:rPr sz="1800" spc="-5" dirty="0">
                <a:latin typeface="Arial"/>
                <a:cs typeface="Arial"/>
              </a:rPr>
              <a:t>pentru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face </a:t>
            </a:r>
            <a:r>
              <a:rPr sz="1800" spc="-10" dirty="0">
                <a:latin typeface="Arial"/>
                <a:cs typeface="Arial"/>
              </a:rPr>
              <a:t>internet-banking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5" dirty="0">
                <a:latin typeface="Arial"/>
                <a:cs typeface="Arial"/>
              </a:rPr>
              <a:t>multe </a:t>
            </a:r>
            <a:r>
              <a:rPr sz="1800" spc="-10" dirty="0">
                <a:latin typeface="Arial"/>
                <a:cs typeface="Arial"/>
              </a:rPr>
              <a:t>altele. </a:t>
            </a:r>
            <a:r>
              <a:rPr sz="1800" spc="-5" dirty="0">
                <a:latin typeface="Arial"/>
                <a:cs typeface="Arial"/>
              </a:rPr>
              <a:t>Este </a:t>
            </a:r>
            <a:r>
              <a:rPr sz="1800" spc="-10" dirty="0">
                <a:latin typeface="Arial"/>
                <a:cs typeface="Arial"/>
              </a:rPr>
              <a:t>un  program </a:t>
            </a:r>
            <a:r>
              <a:rPr sz="1800" spc="-5" dirty="0">
                <a:latin typeface="Arial"/>
                <a:cs typeface="Arial"/>
              </a:rPr>
              <a:t>open-source de recunoaştere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vorbirii 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5" dirty="0">
                <a:latin typeface="Arial"/>
                <a:cs typeface="Arial"/>
              </a:rPr>
              <a:t>permite </a:t>
            </a:r>
            <a:r>
              <a:rPr sz="1800" spc="-10" dirty="0">
                <a:latin typeface="Arial"/>
                <a:cs typeface="Arial"/>
              </a:rPr>
              <a:t>înlocuirea  </a:t>
            </a:r>
            <a:r>
              <a:rPr sz="1800" spc="-5" dirty="0">
                <a:latin typeface="Arial"/>
                <a:cs typeface="Arial"/>
              </a:rPr>
              <a:t>mouse-ul </a:t>
            </a:r>
            <a:r>
              <a:rPr sz="1800" dirty="0">
                <a:latin typeface="Arial"/>
                <a:cs typeface="Arial"/>
              </a:rPr>
              <a:t>şi a </a:t>
            </a:r>
            <a:r>
              <a:rPr sz="1800" spc="-5" dirty="0">
                <a:latin typeface="Arial"/>
                <a:cs typeface="Arial"/>
              </a:rPr>
              <a:t>tastaturii. Este </a:t>
            </a:r>
            <a:r>
              <a:rPr sz="1800" spc="-10" dirty="0">
                <a:latin typeface="Arial"/>
                <a:cs typeface="Arial"/>
              </a:rPr>
              <a:t>proiectat </a:t>
            </a:r>
            <a:r>
              <a:rPr sz="1800" dirty="0">
                <a:latin typeface="Arial"/>
                <a:cs typeface="Arial"/>
              </a:rPr>
              <a:t>să </a:t>
            </a:r>
            <a:r>
              <a:rPr sz="1800" spc="-5" dirty="0">
                <a:latin typeface="Arial"/>
                <a:cs typeface="Arial"/>
              </a:rPr>
              <a:t>fie foarte </a:t>
            </a:r>
            <a:r>
              <a:rPr sz="1800" spc="-10" dirty="0">
                <a:latin typeface="Arial"/>
                <a:cs typeface="Arial"/>
              </a:rPr>
              <a:t>flexibil </a:t>
            </a:r>
            <a:r>
              <a:rPr sz="1800" dirty="0">
                <a:latin typeface="Arial"/>
                <a:cs typeface="Arial"/>
              </a:rPr>
              <a:t>şi să </a:t>
            </a:r>
            <a:r>
              <a:rPr sz="1800" spc="-5" dirty="0">
                <a:latin typeface="Arial"/>
                <a:cs typeface="Arial"/>
              </a:rPr>
              <a:t>permită  </a:t>
            </a:r>
            <a:r>
              <a:rPr sz="1800" spc="-10" dirty="0">
                <a:latin typeface="Arial"/>
                <a:cs typeface="Arial"/>
              </a:rPr>
              <a:t>personalizarea pentru </a:t>
            </a:r>
            <a:r>
              <a:rPr sz="1800" spc="-5" dirty="0">
                <a:latin typeface="Arial"/>
                <a:cs typeface="Arial"/>
              </a:rPr>
              <a:t>orice aplicaţie </a:t>
            </a:r>
            <a:r>
              <a:rPr sz="1800" spc="-10" dirty="0">
                <a:latin typeface="Arial"/>
                <a:cs typeface="Arial"/>
              </a:rPr>
              <a:t>în </a:t>
            </a:r>
            <a:r>
              <a:rPr sz="1800" spc="-5" dirty="0">
                <a:latin typeface="Arial"/>
                <a:cs typeface="Arial"/>
              </a:rPr>
              <a:t>cazul </a:t>
            </a:r>
            <a:r>
              <a:rPr sz="1800" spc="-10" dirty="0">
                <a:latin typeface="Arial"/>
                <a:cs typeface="Arial"/>
              </a:rPr>
              <a:t>în </a:t>
            </a:r>
            <a:r>
              <a:rPr sz="1800" dirty="0">
                <a:latin typeface="Arial"/>
                <a:cs typeface="Arial"/>
              </a:rPr>
              <a:t>care </a:t>
            </a:r>
            <a:r>
              <a:rPr sz="1800" spc="-5" dirty="0">
                <a:latin typeface="Arial"/>
                <a:cs typeface="Arial"/>
              </a:rPr>
              <a:t>este </a:t>
            </a:r>
            <a:r>
              <a:rPr sz="1800" spc="-10" dirty="0">
                <a:latin typeface="Arial"/>
                <a:cs typeface="Arial"/>
              </a:rPr>
              <a:t>nevoie </a:t>
            </a:r>
            <a:r>
              <a:rPr sz="1800" spc="-5" dirty="0">
                <a:latin typeface="Arial"/>
                <a:cs typeface="Arial"/>
              </a:rPr>
              <a:t>de   recunoaşterea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vorbirii.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990601" y="6515100"/>
            <a:ext cx="7393938" cy="276999"/>
          </a:xfrm>
        </p:spPr>
        <p:txBody>
          <a:bodyPr/>
          <a:lstStyle/>
          <a:p>
            <a:r>
              <a:rPr lang="ro-RO" sz="1600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1169" y="1191623"/>
            <a:ext cx="801243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Softuri educaţionale </a:t>
            </a:r>
            <a:r>
              <a:rPr sz="3600" dirty="0"/>
              <a:t>cu </a:t>
            </a:r>
            <a:r>
              <a:rPr sz="3600" spc="-5" dirty="0"/>
              <a:t>specific </a:t>
            </a:r>
            <a:r>
              <a:rPr sz="3600" dirty="0"/>
              <a:t>de  învăţare </a:t>
            </a:r>
            <a:r>
              <a:rPr sz="3600" spc="-10" dirty="0">
                <a:latin typeface="DejaVu Sans"/>
                <a:cs typeface="DejaVu Sans"/>
              </a:rPr>
              <a:t>ș</a:t>
            </a:r>
            <a:r>
              <a:rPr sz="3600" spc="-10" dirty="0"/>
              <a:t>i </a:t>
            </a:r>
            <a:r>
              <a:rPr sz="3600" spc="-5" dirty="0"/>
              <a:t>terapii specifice pentru copiii  </a:t>
            </a:r>
            <a:r>
              <a:rPr sz="3600" dirty="0"/>
              <a:t>cu CES -Tulburări </a:t>
            </a:r>
            <a:r>
              <a:rPr sz="3600" spc="-5" dirty="0"/>
              <a:t>de</a:t>
            </a:r>
            <a:r>
              <a:rPr sz="3600" spc="-45" dirty="0"/>
              <a:t> </a:t>
            </a:r>
            <a:r>
              <a:rPr sz="3600" spc="-5" dirty="0"/>
              <a:t>limbaj</a:t>
            </a:r>
            <a:endParaRPr sz="36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769" y="2866390"/>
            <a:ext cx="791083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LOGOPEDIX </a:t>
            </a:r>
            <a:r>
              <a:rPr sz="1800" b="1" spc="-10" dirty="0">
                <a:latin typeface="Arial"/>
                <a:cs typeface="Arial"/>
              </a:rPr>
              <a:t>şi Evalogos </a:t>
            </a:r>
            <a:r>
              <a:rPr sz="1800" spc="-5" dirty="0">
                <a:latin typeface="Arial"/>
                <a:cs typeface="Arial"/>
              </a:rPr>
              <a:t>sunt softuri specializate </a:t>
            </a:r>
            <a:r>
              <a:rPr sz="1800" spc="-10" dirty="0">
                <a:latin typeface="Arial"/>
                <a:cs typeface="Arial"/>
              </a:rPr>
              <a:t>în logopedie, </a:t>
            </a:r>
            <a:r>
              <a:rPr sz="1800" spc="-5" dirty="0">
                <a:latin typeface="Arial"/>
                <a:cs typeface="Arial"/>
              </a:rPr>
              <a:t>destinate  </a:t>
            </a:r>
            <a:r>
              <a:rPr sz="1800" spc="-10" dirty="0">
                <a:latin typeface="Arial"/>
                <a:cs typeface="Arial"/>
              </a:rPr>
              <a:t>tuturor copiilor </a:t>
            </a:r>
            <a:r>
              <a:rPr sz="1800" dirty="0">
                <a:latin typeface="Arial"/>
                <a:cs typeface="Arial"/>
              </a:rPr>
              <a:t>cu </a:t>
            </a:r>
            <a:r>
              <a:rPr sz="1800" spc="-10" dirty="0">
                <a:latin typeface="Arial"/>
                <a:cs typeface="Arial"/>
              </a:rPr>
              <a:t>dislexie, dislalie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10" dirty="0">
                <a:latin typeface="Arial"/>
                <a:cs typeface="Arial"/>
              </a:rPr>
              <a:t>întârzieri de limbaj, </a:t>
            </a:r>
            <a:r>
              <a:rPr sz="1800" spc="-5" dirty="0">
                <a:latin typeface="Arial"/>
                <a:cs typeface="Arial"/>
              </a:rPr>
              <a:t>fiind </a:t>
            </a:r>
            <a:r>
              <a:rPr sz="1800" spc="-10" dirty="0">
                <a:latin typeface="Arial"/>
                <a:cs typeface="Arial"/>
              </a:rPr>
              <a:t>adaptabile </a:t>
            </a:r>
            <a:r>
              <a:rPr sz="1800" spc="-5" dirty="0">
                <a:latin typeface="Arial"/>
                <a:cs typeface="Arial"/>
              </a:rPr>
              <a:t>atât  </a:t>
            </a:r>
            <a:r>
              <a:rPr sz="1800" spc="-10" dirty="0">
                <a:latin typeface="Arial"/>
                <a:cs typeface="Arial"/>
              </a:rPr>
              <a:t>pentru </a:t>
            </a:r>
            <a:r>
              <a:rPr sz="1800" spc="-5" dirty="0">
                <a:latin typeface="Arial"/>
                <a:cs typeface="Arial"/>
              </a:rPr>
              <a:t>copiii </a:t>
            </a:r>
            <a:r>
              <a:rPr sz="1800" spc="-10" dirty="0">
                <a:latin typeface="Arial"/>
                <a:cs typeface="Arial"/>
              </a:rPr>
              <a:t>preşcolari </a:t>
            </a:r>
            <a:r>
              <a:rPr sz="1800" dirty="0">
                <a:latin typeface="Arial"/>
                <a:cs typeface="Arial"/>
              </a:rPr>
              <a:t>cât şi </a:t>
            </a:r>
            <a:r>
              <a:rPr sz="1800" spc="-5" dirty="0">
                <a:latin typeface="Arial"/>
                <a:cs typeface="Arial"/>
              </a:rPr>
              <a:t>pentru învăţământul primar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5" dirty="0">
                <a:latin typeface="Arial"/>
                <a:cs typeface="Arial"/>
              </a:rPr>
              <a:t>permiţând  dezvoltarea </a:t>
            </a:r>
            <a:r>
              <a:rPr sz="1800" spc="-10" dirty="0">
                <a:latin typeface="Arial"/>
                <a:cs typeface="Arial"/>
              </a:rPr>
              <a:t>conţinutului </a:t>
            </a:r>
            <a:r>
              <a:rPr sz="1800" spc="-5" dirty="0">
                <a:latin typeface="Arial"/>
                <a:cs typeface="Arial"/>
              </a:rPr>
              <a:t>prin </a:t>
            </a:r>
            <a:r>
              <a:rPr sz="1800" spc="-10" dirty="0">
                <a:latin typeface="Arial"/>
                <a:cs typeface="Arial"/>
              </a:rPr>
              <a:t>adăugarea de </a:t>
            </a:r>
            <a:r>
              <a:rPr sz="1800" spc="-5" dirty="0">
                <a:latin typeface="Arial"/>
                <a:cs typeface="Arial"/>
              </a:rPr>
              <a:t>noi cuvinte, sunete, </a:t>
            </a:r>
            <a:r>
              <a:rPr sz="1800" spc="-10" dirty="0">
                <a:latin typeface="Arial"/>
                <a:cs typeface="Arial"/>
              </a:rPr>
              <a:t>imagini,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filme.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Minighidul </a:t>
            </a:r>
            <a:r>
              <a:rPr sz="1800" b="1" spc="-5" dirty="0">
                <a:latin typeface="Arial"/>
                <a:cs typeface="Arial"/>
              </a:rPr>
              <a:t>logopedic </a:t>
            </a:r>
            <a:r>
              <a:rPr sz="1800" b="1" dirty="0">
                <a:latin typeface="Arial"/>
                <a:cs typeface="Arial"/>
              </a:rPr>
              <a:t>„Şi </a:t>
            </a:r>
            <a:r>
              <a:rPr sz="1800" b="1" spc="-5" dirty="0">
                <a:latin typeface="Arial"/>
                <a:cs typeface="Arial"/>
              </a:rPr>
              <a:t>eu </a:t>
            </a:r>
            <a:r>
              <a:rPr sz="1800" b="1" spc="-15" dirty="0">
                <a:latin typeface="Arial"/>
                <a:cs typeface="Arial"/>
              </a:rPr>
              <a:t>vreau </a:t>
            </a:r>
            <a:r>
              <a:rPr sz="1800" b="1" spc="-5" dirty="0">
                <a:latin typeface="Arial"/>
                <a:cs typeface="Arial"/>
              </a:rPr>
              <a:t>să </a:t>
            </a:r>
            <a:r>
              <a:rPr sz="1800" b="1" spc="-15" dirty="0">
                <a:latin typeface="Arial"/>
                <a:cs typeface="Arial"/>
              </a:rPr>
              <a:t>vorbesc </a:t>
            </a:r>
            <a:r>
              <a:rPr sz="1800" b="1" spc="-5" dirty="0">
                <a:latin typeface="Arial"/>
                <a:cs typeface="Arial"/>
              </a:rPr>
              <a:t>corect” </a:t>
            </a:r>
            <a:r>
              <a:rPr sz="1800" spc="-10" dirty="0">
                <a:latin typeface="Arial"/>
                <a:cs typeface="Arial"/>
              </a:rPr>
              <a:t>elaborat de </a:t>
            </a:r>
            <a:r>
              <a:rPr sz="1800" spc="-5" dirty="0">
                <a:latin typeface="Arial"/>
                <a:cs typeface="Arial"/>
              </a:rPr>
              <a:t>Gherle  Şoimiţa</a:t>
            </a:r>
            <a:r>
              <a:rPr sz="1800" spc="-10" dirty="0">
                <a:latin typeface="Arial"/>
                <a:cs typeface="Arial"/>
              </a:rPr>
              <a:t> Anca;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Sebran's </a:t>
            </a:r>
            <a:r>
              <a:rPr sz="1800" b="1" spc="-20" dirty="0">
                <a:latin typeface="Arial"/>
                <a:cs typeface="Arial"/>
              </a:rPr>
              <a:t>ABC </a:t>
            </a:r>
            <a:r>
              <a:rPr sz="1800" spc="-5" dirty="0">
                <a:latin typeface="Arial"/>
                <a:cs typeface="Arial"/>
              </a:rPr>
              <a:t>conţine imagini </a:t>
            </a:r>
            <a:r>
              <a:rPr sz="1800" spc="-10" dirty="0">
                <a:latin typeface="Arial"/>
                <a:cs typeface="Arial"/>
              </a:rPr>
              <a:t>în culori, 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-5" dirty="0">
                <a:latin typeface="Arial"/>
                <a:cs typeface="Arial"/>
              </a:rPr>
              <a:t>muzică plăcută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10" dirty="0">
                <a:latin typeface="Arial"/>
                <a:cs typeface="Arial"/>
              </a:rPr>
              <a:t>jocuri captivante,  </a:t>
            </a:r>
            <a:r>
              <a:rPr sz="1800" dirty="0">
                <a:latin typeface="Arial"/>
                <a:cs typeface="Arial"/>
              </a:rPr>
              <a:t>cu </a:t>
            </a:r>
            <a:r>
              <a:rPr sz="1800" spc="-10" dirty="0">
                <a:latin typeface="Arial"/>
                <a:cs typeface="Arial"/>
              </a:rPr>
              <a:t>ajutorul </a:t>
            </a:r>
            <a:r>
              <a:rPr sz="1800" spc="-5" dirty="0">
                <a:latin typeface="Arial"/>
                <a:cs typeface="Arial"/>
              </a:rPr>
              <a:t>cărora </a:t>
            </a:r>
            <a:r>
              <a:rPr sz="1800" spc="-10" dirty="0">
                <a:latin typeface="Arial"/>
                <a:cs typeface="Arial"/>
              </a:rPr>
              <a:t>copiii pot învăţa </a:t>
            </a:r>
            <a:r>
              <a:rPr sz="1800" dirty="0">
                <a:latin typeface="Arial"/>
                <a:cs typeface="Arial"/>
              </a:rPr>
              <a:t>să </a:t>
            </a:r>
            <a:r>
              <a:rPr sz="1800" spc="-5" dirty="0">
                <a:latin typeface="Arial"/>
                <a:cs typeface="Arial"/>
              </a:rPr>
              <a:t>scrie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10" dirty="0">
                <a:latin typeface="Arial"/>
                <a:cs typeface="Arial"/>
              </a:rPr>
              <a:t>să </a:t>
            </a:r>
            <a:r>
              <a:rPr sz="1800" spc="-5" dirty="0">
                <a:latin typeface="Arial"/>
                <a:cs typeface="Arial"/>
              </a:rPr>
              <a:t>citească. </a:t>
            </a:r>
            <a:r>
              <a:rPr sz="1800" spc="-10" dirty="0">
                <a:latin typeface="Arial"/>
                <a:cs typeface="Arial"/>
              </a:rPr>
              <a:t>Programul </a:t>
            </a:r>
            <a:r>
              <a:rPr sz="1800" spc="-5" dirty="0">
                <a:latin typeface="Arial"/>
                <a:cs typeface="Arial"/>
              </a:rPr>
              <a:t>este  </a:t>
            </a:r>
            <a:r>
              <a:rPr sz="1800" spc="-10" dirty="0">
                <a:latin typeface="Arial"/>
                <a:cs typeface="Arial"/>
              </a:rPr>
              <a:t>disponibil în </a:t>
            </a:r>
            <a:r>
              <a:rPr sz="1800" spc="-5" dirty="0">
                <a:latin typeface="Arial"/>
                <a:cs typeface="Arial"/>
              </a:rPr>
              <a:t>diferite limbi, </a:t>
            </a:r>
            <a:r>
              <a:rPr sz="1800" spc="-10" dirty="0">
                <a:latin typeface="Arial"/>
                <a:cs typeface="Arial"/>
              </a:rPr>
              <a:t>inclusiv </a:t>
            </a:r>
            <a:r>
              <a:rPr sz="1800" spc="-5" dirty="0">
                <a:latin typeface="Arial"/>
                <a:cs typeface="Arial"/>
              </a:rPr>
              <a:t>română, </a:t>
            </a:r>
            <a:r>
              <a:rPr sz="1800" spc="-10" dirty="0">
                <a:latin typeface="Arial"/>
                <a:cs typeface="Arial"/>
              </a:rPr>
              <a:t>engleză, </a:t>
            </a:r>
            <a:r>
              <a:rPr sz="1800" spc="-5" dirty="0">
                <a:latin typeface="Arial"/>
                <a:cs typeface="Arial"/>
              </a:rPr>
              <a:t>franceză, </a:t>
            </a:r>
            <a:r>
              <a:rPr sz="1800" spc="-10" dirty="0">
                <a:latin typeface="Arial"/>
                <a:cs typeface="Arial"/>
              </a:rPr>
              <a:t>spaniolă </a:t>
            </a:r>
            <a:r>
              <a:rPr sz="1800" dirty="0">
                <a:latin typeface="Arial"/>
                <a:cs typeface="Arial"/>
              </a:rPr>
              <a:t>şi  </a:t>
            </a:r>
            <a:r>
              <a:rPr sz="1800" spc="-10" dirty="0">
                <a:latin typeface="Arial"/>
                <a:cs typeface="Arial"/>
              </a:rPr>
              <a:t>germană.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580933" y="6520815"/>
            <a:ext cx="8037831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</a:t>
            </a:r>
            <a:r>
              <a:rPr lang="ro-RO" sz="1600" dirty="0" smtClean="0"/>
              <a:t>Elena-expert</a:t>
            </a:r>
            <a:r>
              <a:rPr lang="ro-RO" dirty="0" smtClean="0"/>
              <a:t>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903" y="819364"/>
            <a:ext cx="8143239" cy="1433726"/>
          </a:xfrm>
          <a:prstGeom prst="rect">
            <a:avLst/>
          </a:prstGeom>
        </p:spPr>
        <p:txBody>
          <a:bodyPr vert="horz" wrap="square" lIns="0" tIns="556260" rIns="0" bIns="0" rtlCol="0">
            <a:spAutoFit/>
          </a:bodyPr>
          <a:lstStyle/>
          <a:p>
            <a:pPr marL="2039620" marR="5080" indent="-2021839">
              <a:lnSpc>
                <a:spcPts val="3350"/>
              </a:lnSpc>
              <a:spcBef>
                <a:spcPts val="219"/>
              </a:spcBef>
            </a:pPr>
            <a:r>
              <a:rPr sz="2400" spc="-5" dirty="0"/>
              <a:t>Dificultăţi de învăţare </a:t>
            </a:r>
            <a:r>
              <a:rPr sz="2400" dirty="0"/>
              <a:t>/ </a:t>
            </a:r>
            <a:r>
              <a:rPr sz="2400" spc="-5" dirty="0"/>
              <a:t>tulburări de </a:t>
            </a:r>
            <a:r>
              <a:rPr sz="2400" dirty="0"/>
              <a:t>comportament /  </a:t>
            </a:r>
            <a:r>
              <a:rPr sz="2400" spc="-5" dirty="0"/>
              <a:t>tulburări </a:t>
            </a:r>
            <a:r>
              <a:rPr sz="2400" dirty="0"/>
              <a:t>socio –</a:t>
            </a:r>
            <a:r>
              <a:rPr sz="2400" spc="-20" dirty="0"/>
              <a:t> </a:t>
            </a:r>
            <a:r>
              <a:rPr sz="2400" spc="-5" dirty="0" err="1" smtClean="0"/>
              <a:t>afective</a:t>
            </a:r>
            <a:endParaRPr sz="24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4446" y="2133600"/>
            <a:ext cx="8064500" cy="410753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355600" marR="5080" indent="-342900" algn="just">
              <a:lnSpc>
                <a:spcPts val="2160"/>
              </a:lnSpc>
              <a:spcBef>
                <a:spcPts val="370"/>
              </a:spcBef>
            </a:pPr>
            <a:r>
              <a:rPr b="1" dirty="0">
                <a:latin typeface="Arial"/>
                <a:cs typeface="Arial"/>
              </a:rPr>
              <a:t>SENSwitcher </a:t>
            </a:r>
            <a:r>
              <a:rPr dirty="0">
                <a:latin typeface="Arial"/>
                <a:cs typeface="Arial"/>
              </a:rPr>
              <a:t>este o </a:t>
            </a:r>
            <a:r>
              <a:rPr spc="-5" dirty="0">
                <a:latin typeface="Arial"/>
                <a:cs typeface="Arial"/>
              </a:rPr>
              <a:t>suită </a:t>
            </a:r>
            <a:r>
              <a:rPr dirty="0">
                <a:latin typeface="Arial"/>
                <a:cs typeface="Arial"/>
              </a:rPr>
              <a:t>de programe concepute </a:t>
            </a:r>
            <a:r>
              <a:rPr spc="-5" dirty="0">
                <a:latin typeface="Arial"/>
                <a:cs typeface="Arial"/>
              </a:rPr>
              <a:t>pentru </a:t>
            </a:r>
            <a:r>
              <a:rPr dirty="0"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ajuta </a:t>
            </a:r>
            <a:r>
              <a:rPr dirty="0">
                <a:latin typeface="Arial"/>
                <a:cs typeface="Arial"/>
              </a:rPr>
              <a:t>la  predarea competenţelor </a:t>
            </a:r>
            <a:r>
              <a:rPr spc="-10" dirty="0">
                <a:latin typeface="Arial"/>
                <a:cs typeface="Arial"/>
              </a:rPr>
              <a:t>în </a:t>
            </a:r>
            <a:r>
              <a:rPr dirty="0">
                <a:latin typeface="Arial"/>
                <a:cs typeface="Arial"/>
              </a:rPr>
              <a:t>domeniul </a:t>
            </a:r>
            <a:r>
              <a:rPr spc="-5" dirty="0">
                <a:latin typeface="Arial"/>
                <a:cs typeface="Arial"/>
              </a:rPr>
              <a:t>TIC pentru </a:t>
            </a:r>
            <a:r>
              <a:rPr dirty="0">
                <a:latin typeface="Arial"/>
                <a:cs typeface="Arial"/>
              </a:rPr>
              <a:t>persoanele cu  </a:t>
            </a:r>
            <a:r>
              <a:rPr spc="-5" dirty="0">
                <a:latin typeface="Arial"/>
                <a:cs typeface="Arial"/>
              </a:rPr>
              <a:t>dificultăţi de învăţare multiple </a:t>
            </a:r>
            <a:r>
              <a:rPr dirty="0">
                <a:latin typeface="Arial"/>
                <a:cs typeface="Arial"/>
              </a:rPr>
              <a:t>şi profunde şi </a:t>
            </a:r>
            <a:r>
              <a:rPr spc="-5" dirty="0">
                <a:latin typeface="Arial"/>
                <a:cs typeface="Arial"/>
              </a:rPr>
              <a:t>pentru </a:t>
            </a:r>
            <a:r>
              <a:rPr dirty="0">
                <a:latin typeface="Arial"/>
                <a:cs typeface="Arial"/>
              </a:rPr>
              <a:t>cei care vor să-şi  </a:t>
            </a:r>
            <a:r>
              <a:rPr spc="-5" dirty="0">
                <a:latin typeface="Arial"/>
                <a:cs typeface="Arial"/>
              </a:rPr>
              <a:t>dezvolte abilităţi </a:t>
            </a:r>
            <a:r>
              <a:rPr dirty="0">
                <a:latin typeface="Arial"/>
                <a:cs typeface="Arial"/>
              </a:rPr>
              <a:t>de lucru cu </a:t>
            </a:r>
            <a:r>
              <a:rPr spc="-5" dirty="0">
                <a:latin typeface="Arial"/>
                <a:cs typeface="Arial"/>
              </a:rPr>
              <a:t>dispozitivele de intrare </a:t>
            </a:r>
            <a:r>
              <a:rPr dirty="0">
                <a:latin typeface="Arial"/>
                <a:cs typeface="Arial"/>
              </a:rPr>
              <a:t>şi de asistenţă  </a:t>
            </a:r>
            <a:r>
              <a:rPr spc="-5" dirty="0">
                <a:latin typeface="Arial"/>
                <a:cs typeface="Arial"/>
              </a:rPr>
              <a:t>pentru </a:t>
            </a:r>
            <a:r>
              <a:rPr dirty="0">
                <a:latin typeface="Arial"/>
                <a:cs typeface="Arial"/>
              </a:rPr>
              <a:t>copii </a:t>
            </a:r>
            <a:r>
              <a:rPr spc="-5" dirty="0">
                <a:latin typeface="Arial"/>
                <a:cs typeface="Arial"/>
              </a:rPr>
              <a:t>foarte mici începători </a:t>
            </a:r>
            <a:r>
              <a:rPr spc="-10" dirty="0">
                <a:latin typeface="Arial"/>
                <a:cs typeface="Arial"/>
              </a:rPr>
              <a:t>în </a:t>
            </a:r>
            <a:r>
              <a:rPr dirty="0">
                <a:latin typeface="Arial"/>
                <a:cs typeface="Arial"/>
              </a:rPr>
              <a:t>lucrul cu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calculatorul</a:t>
            </a:r>
          </a:p>
          <a:p>
            <a:pPr marL="355600" marR="5080" indent="-342900" algn="just">
              <a:lnSpc>
                <a:spcPts val="2160"/>
              </a:lnSpc>
              <a:spcBef>
                <a:spcPts val="500"/>
              </a:spcBef>
            </a:pPr>
            <a:r>
              <a:rPr b="1" spc="-5" dirty="0">
                <a:latin typeface="Arial"/>
                <a:cs typeface="Arial"/>
              </a:rPr>
              <a:t>FacilitOffice </a:t>
            </a:r>
            <a:r>
              <a:rPr dirty="0">
                <a:latin typeface="Arial"/>
                <a:cs typeface="Arial"/>
              </a:rPr>
              <a:t>este un produs propus elevilor cu </a:t>
            </a:r>
            <a:r>
              <a:rPr spc="-5" dirty="0">
                <a:latin typeface="Arial"/>
                <a:cs typeface="Arial"/>
              </a:rPr>
              <a:t>dizabilităţi cognitive,  </a:t>
            </a:r>
            <a:r>
              <a:rPr dirty="0">
                <a:latin typeface="Arial"/>
                <a:cs typeface="Arial"/>
              </a:rPr>
              <a:t>senzoriale, </a:t>
            </a:r>
            <a:r>
              <a:rPr spc="-5" dirty="0">
                <a:latin typeface="Arial"/>
                <a:cs typeface="Arial"/>
              </a:rPr>
              <a:t>neuromotorii, dificultăţi </a:t>
            </a:r>
            <a:r>
              <a:rPr dirty="0">
                <a:latin typeface="Arial"/>
                <a:cs typeface="Arial"/>
              </a:rPr>
              <a:t>de </a:t>
            </a:r>
            <a:r>
              <a:rPr spc="-5" dirty="0">
                <a:latin typeface="Arial"/>
                <a:cs typeface="Arial"/>
              </a:rPr>
              <a:t>învăţare </a:t>
            </a:r>
            <a:r>
              <a:rPr dirty="0">
                <a:latin typeface="Arial"/>
                <a:cs typeface="Arial"/>
              </a:rPr>
              <a:t>şi reprezintă un set  de programe de procesare de </a:t>
            </a:r>
            <a:r>
              <a:rPr spc="-5" dirty="0">
                <a:latin typeface="Arial"/>
                <a:cs typeface="Arial"/>
              </a:rPr>
              <a:t>text </a:t>
            </a:r>
            <a:r>
              <a:rPr dirty="0">
                <a:latin typeface="Arial"/>
                <a:cs typeface="Arial"/>
              </a:rPr>
              <a:t>şi prezentări </a:t>
            </a:r>
            <a:r>
              <a:rPr spc="-5" dirty="0">
                <a:latin typeface="Arial"/>
                <a:cs typeface="Arial"/>
              </a:rPr>
              <a:t>dintre </a:t>
            </a:r>
            <a:r>
              <a:rPr dirty="0">
                <a:latin typeface="Arial"/>
                <a:cs typeface="Arial"/>
              </a:rPr>
              <a:t>cele</a:t>
            </a:r>
            <a:r>
              <a:rPr spc="3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mai  comune, ce au ca scop ameliorarea </a:t>
            </a:r>
            <a:r>
              <a:rPr spc="-5" dirty="0">
                <a:latin typeface="Arial"/>
                <a:cs typeface="Arial"/>
              </a:rPr>
              <a:t>autonomiei </a:t>
            </a:r>
            <a:r>
              <a:rPr spc="-15" dirty="0">
                <a:latin typeface="Arial"/>
                <a:cs typeface="Arial"/>
              </a:rPr>
              <a:t>în  </a:t>
            </a:r>
            <a:r>
              <a:rPr dirty="0">
                <a:latin typeface="Arial"/>
                <a:cs typeface="Arial"/>
              </a:rPr>
              <a:t>adaptarea  şcolară şi, de asemenea, vine </a:t>
            </a:r>
            <a:r>
              <a:rPr spc="-10" dirty="0">
                <a:latin typeface="Arial"/>
                <a:cs typeface="Arial"/>
              </a:rPr>
              <a:t>în </a:t>
            </a:r>
            <a:r>
              <a:rPr spc="-5" dirty="0">
                <a:latin typeface="Arial"/>
                <a:cs typeface="Arial"/>
              </a:rPr>
              <a:t>ajutorul </a:t>
            </a:r>
            <a:r>
              <a:rPr dirty="0">
                <a:latin typeface="Arial"/>
                <a:cs typeface="Arial"/>
              </a:rPr>
              <a:t>profesorilor făcând mai  </a:t>
            </a:r>
            <a:r>
              <a:rPr spc="-5" dirty="0">
                <a:latin typeface="Arial"/>
                <a:cs typeface="Arial"/>
              </a:rPr>
              <a:t>eficientă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predarea</a:t>
            </a:r>
          </a:p>
          <a:p>
            <a:pPr marL="355600" marR="5080" indent="-342900" algn="just">
              <a:lnSpc>
                <a:spcPts val="2160"/>
              </a:lnSpc>
              <a:spcBef>
                <a:spcPts val="500"/>
              </a:spcBef>
            </a:pPr>
            <a:r>
              <a:rPr b="1" spc="-5" dirty="0">
                <a:latin typeface="Arial"/>
                <a:cs typeface="Arial"/>
              </a:rPr>
              <a:t>Expresiile </a:t>
            </a:r>
            <a:r>
              <a:rPr b="1" dirty="0">
                <a:latin typeface="Arial"/>
                <a:cs typeface="Arial"/>
              </a:rPr>
              <a:t>feţei </a:t>
            </a:r>
            <a:r>
              <a:rPr dirty="0">
                <a:latin typeface="Arial"/>
                <a:cs typeface="Arial"/>
              </a:rPr>
              <a:t>– aplicaţie </a:t>
            </a:r>
            <a:r>
              <a:rPr spc="-5" dirty="0">
                <a:latin typeface="Arial"/>
                <a:cs typeface="Arial"/>
              </a:rPr>
              <a:t>Jawa </a:t>
            </a:r>
            <a:r>
              <a:rPr dirty="0">
                <a:latin typeface="Arial"/>
                <a:cs typeface="Arial"/>
              </a:rPr>
              <a:t>ce </a:t>
            </a:r>
            <a:r>
              <a:rPr spc="-5" dirty="0">
                <a:latin typeface="Arial"/>
                <a:cs typeface="Arial"/>
              </a:rPr>
              <a:t>permite modificarea expresiilor  faciale </a:t>
            </a:r>
            <a:r>
              <a:rPr dirty="0">
                <a:latin typeface="Arial"/>
                <a:cs typeface="Arial"/>
              </a:rPr>
              <a:t>ale </a:t>
            </a:r>
            <a:r>
              <a:rPr spc="-5" dirty="0">
                <a:latin typeface="Arial"/>
                <a:cs typeface="Arial"/>
              </a:rPr>
              <a:t>modelelor prezentate </a:t>
            </a:r>
            <a:r>
              <a:rPr dirty="0">
                <a:latin typeface="Arial"/>
                <a:cs typeface="Arial"/>
              </a:rPr>
              <a:t>cu </a:t>
            </a:r>
            <a:r>
              <a:rPr spc="-5" dirty="0">
                <a:latin typeface="Arial"/>
                <a:cs typeface="Arial"/>
              </a:rPr>
              <a:t>ajutorul diverselor </a:t>
            </a:r>
            <a:r>
              <a:rPr dirty="0">
                <a:latin typeface="Arial"/>
                <a:cs typeface="Arial"/>
              </a:rPr>
              <a:t>opţiuni sau,  alegând </a:t>
            </a:r>
            <a:r>
              <a:rPr spc="-5" dirty="0">
                <a:latin typeface="Arial"/>
                <a:cs typeface="Arial"/>
              </a:rPr>
              <a:t>expresii predefinite, </a:t>
            </a:r>
            <a:r>
              <a:rPr dirty="0">
                <a:latin typeface="Arial"/>
                <a:cs typeface="Arial"/>
              </a:rPr>
              <a:t>care este recomandat </a:t>
            </a:r>
            <a:r>
              <a:rPr spc="-5" dirty="0">
                <a:latin typeface="Arial"/>
                <a:cs typeface="Arial"/>
              </a:rPr>
              <a:t>în tulburări </a:t>
            </a:r>
            <a:r>
              <a:rPr dirty="0">
                <a:latin typeface="Arial"/>
                <a:cs typeface="Arial"/>
              </a:rPr>
              <a:t>de  </a:t>
            </a:r>
            <a:r>
              <a:rPr spc="-5" dirty="0">
                <a:latin typeface="Arial"/>
                <a:cs typeface="Arial"/>
              </a:rPr>
              <a:t>comportament </a:t>
            </a:r>
            <a:r>
              <a:rPr dirty="0">
                <a:latin typeface="Arial"/>
                <a:cs typeface="Arial"/>
              </a:rPr>
              <a:t>şi </a:t>
            </a:r>
            <a:r>
              <a:rPr spc="-5" dirty="0">
                <a:latin typeface="Arial"/>
                <a:cs typeface="Arial"/>
              </a:rPr>
              <a:t>tulburări afective </a:t>
            </a:r>
            <a:r>
              <a:rPr dirty="0">
                <a:latin typeface="Arial"/>
                <a:cs typeface="Arial"/>
              </a:rPr>
              <a:t>şi </a:t>
            </a:r>
            <a:r>
              <a:rPr spc="-5" dirty="0">
                <a:latin typeface="Arial"/>
                <a:cs typeface="Arial"/>
              </a:rPr>
              <a:t>de </a:t>
            </a:r>
            <a:r>
              <a:rPr dirty="0">
                <a:latin typeface="Arial"/>
                <a:cs typeface="Arial"/>
              </a:rPr>
              <a:t>relaţionare (autism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ş.a.).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3630"/>
            <a:ext cx="8534400" cy="6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838200" y="6515100"/>
            <a:ext cx="7899942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</a:t>
            </a:r>
            <a:r>
              <a:rPr lang="ro-RO" sz="1600" dirty="0" smtClean="0"/>
              <a:t>Elena-expert</a:t>
            </a:r>
            <a:r>
              <a:rPr lang="ro-RO" dirty="0" smtClean="0"/>
              <a:t>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599" y="1299845"/>
            <a:ext cx="79336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/>
                <a:cs typeface="Arial"/>
              </a:rPr>
              <a:t>Pentru elevi </a:t>
            </a:r>
            <a:r>
              <a:rPr sz="3600" b="1" dirty="0">
                <a:latin typeface="Arial"/>
                <a:cs typeface="Arial"/>
              </a:rPr>
              <a:t>cu </a:t>
            </a:r>
            <a:r>
              <a:rPr sz="3600" b="1" spc="-5" dirty="0">
                <a:latin typeface="Arial"/>
                <a:cs typeface="Arial"/>
              </a:rPr>
              <a:t>deficienţe </a:t>
            </a:r>
            <a:r>
              <a:rPr sz="3600" b="1" spc="-10" dirty="0">
                <a:latin typeface="Arial"/>
                <a:cs typeface="Arial"/>
              </a:rPr>
              <a:t>de</a:t>
            </a:r>
            <a:r>
              <a:rPr sz="3600" b="1" spc="-11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vedere: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873885"/>
            <a:ext cx="6972298" cy="407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94615" indent="-285750">
              <a:lnSpc>
                <a:spcPct val="100000"/>
              </a:lnSpc>
              <a:spcBef>
                <a:spcPts val="10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înainte de </a:t>
            </a:r>
            <a:r>
              <a:rPr sz="2800" dirty="0">
                <a:latin typeface="Arial"/>
                <a:cs typeface="Arial"/>
              </a:rPr>
              <a:t>a face fişele </a:t>
            </a:r>
            <a:r>
              <a:rPr sz="2800" spc="-5" dirty="0">
                <a:latin typeface="Arial"/>
                <a:cs typeface="Arial"/>
              </a:rPr>
              <a:t>de lucru, </a:t>
            </a:r>
            <a:r>
              <a:rPr sz="2800" dirty="0">
                <a:latin typeface="Arial"/>
                <a:cs typeface="Arial"/>
              </a:rPr>
              <a:t>stabiliţi cu  </a:t>
            </a:r>
            <a:r>
              <a:rPr sz="2800" spc="-5" dirty="0">
                <a:latin typeface="Arial"/>
                <a:cs typeface="Arial"/>
              </a:rPr>
              <a:t>elevul </a:t>
            </a:r>
            <a:r>
              <a:rPr sz="2800" dirty="0">
                <a:latin typeface="Arial"/>
                <a:cs typeface="Arial"/>
              </a:rPr>
              <a:t>ce </a:t>
            </a:r>
            <a:r>
              <a:rPr sz="2800" spc="-5" dirty="0">
                <a:latin typeface="Arial"/>
                <a:cs typeface="Arial"/>
              </a:rPr>
              <a:t>tip de font este potrivit pentru </a:t>
            </a:r>
            <a:r>
              <a:rPr sz="2800" spc="5" dirty="0">
                <a:latin typeface="Arial"/>
                <a:cs typeface="Arial"/>
              </a:rPr>
              <a:t>el  </a:t>
            </a:r>
            <a:r>
              <a:rPr sz="2800" dirty="0">
                <a:latin typeface="Arial"/>
                <a:cs typeface="Arial"/>
              </a:rPr>
              <a:t>(mărime, </a:t>
            </a:r>
            <a:r>
              <a:rPr sz="2800" spc="-5" dirty="0">
                <a:latin typeface="Arial"/>
                <a:cs typeface="Arial"/>
              </a:rPr>
              <a:t>spaţiere, </a:t>
            </a:r>
            <a:r>
              <a:rPr sz="2800" dirty="0">
                <a:latin typeface="Arial"/>
                <a:cs typeface="Arial"/>
              </a:rPr>
              <a:t>majuscule sau minuscule  etc.).</a:t>
            </a:r>
          </a:p>
          <a:p>
            <a:pPr marL="298450" marR="5080" indent="-285750">
              <a:lnSpc>
                <a:spcPct val="100000"/>
              </a:lnSpc>
              <a:spcBef>
                <a:spcPts val="69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dacă aveţi </a:t>
            </a:r>
            <a:r>
              <a:rPr sz="2800" dirty="0">
                <a:latin typeface="Arial"/>
                <a:cs typeface="Arial"/>
              </a:rPr>
              <a:t>o </a:t>
            </a:r>
            <a:r>
              <a:rPr sz="2800" spc="-5" dirty="0">
                <a:latin typeface="Arial"/>
                <a:cs typeface="Arial"/>
              </a:rPr>
              <a:t>prezentare Powerpoint, </a:t>
            </a:r>
            <a:r>
              <a:rPr sz="2800" dirty="0">
                <a:latin typeface="Arial"/>
                <a:cs typeface="Arial"/>
              </a:rPr>
              <a:t>chemaţi  </a:t>
            </a:r>
            <a:r>
              <a:rPr sz="2800" spc="-5" dirty="0">
                <a:latin typeface="Arial"/>
                <a:cs typeface="Arial"/>
              </a:rPr>
              <a:t>elevul </a:t>
            </a:r>
            <a:r>
              <a:rPr sz="2800" dirty="0">
                <a:latin typeface="Arial"/>
                <a:cs typeface="Arial"/>
              </a:rPr>
              <a:t>în prima </a:t>
            </a:r>
            <a:r>
              <a:rPr sz="2800" spc="-5" dirty="0">
                <a:latin typeface="Arial"/>
                <a:cs typeface="Arial"/>
              </a:rPr>
              <a:t>bancă, pentru </a:t>
            </a:r>
            <a:r>
              <a:rPr sz="2800" dirty="0">
                <a:latin typeface="Arial"/>
                <a:cs typeface="Arial"/>
              </a:rPr>
              <a:t>a fi cât mai  </a:t>
            </a:r>
            <a:r>
              <a:rPr sz="2800" spc="-5" dirty="0">
                <a:latin typeface="Arial"/>
                <a:cs typeface="Arial"/>
              </a:rPr>
              <a:t>aproape de ecranul de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proiecţie;</a:t>
            </a:r>
            <a:endParaRPr sz="2800" dirty="0">
              <a:latin typeface="Arial"/>
              <a:cs typeface="Arial"/>
            </a:endParaRPr>
          </a:p>
          <a:p>
            <a:pPr marL="298450" marR="494030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folosiţi utilitarul </a:t>
            </a:r>
            <a:r>
              <a:rPr sz="2800" spc="-10" dirty="0">
                <a:latin typeface="Arial"/>
                <a:cs typeface="Arial"/>
              </a:rPr>
              <a:t>Windows </a:t>
            </a:r>
            <a:r>
              <a:rPr sz="2800" i="1" spc="-5" dirty="0">
                <a:latin typeface="Arial"/>
                <a:cs typeface="Arial"/>
              </a:rPr>
              <a:t>Magnifier </a:t>
            </a:r>
            <a:r>
              <a:rPr sz="2800" spc="-5" dirty="0">
                <a:latin typeface="Arial"/>
                <a:cs typeface="Arial"/>
              </a:rPr>
              <a:t>pentru  sarcinile pe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calculator;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2050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83026" y="-209233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14400" y="583428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34289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143000" y="6377940"/>
            <a:ext cx="7124698" cy="276999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</a:t>
            </a:r>
            <a:endParaRPr lang="ro-R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992" y="1155859"/>
            <a:ext cx="72231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/>
                <a:cs typeface="Arial"/>
              </a:rPr>
              <a:t>Pentru elevi </a:t>
            </a:r>
            <a:r>
              <a:rPr sz="3600" b="1" dirty="0">
                <a:latin typeface="Arial"/>
                <a:cs typeface="Arial"/>
              </a:rPr>
              <a:t>cu </a:t>
            </a:r>
            <a:r>
              <a:rPr sz="3600" b="1" spc="-5" dirty="0">
                <a:latin typeface="Arial"/>
                <a:cs typeface="Arial"/>
              </a:rPr>
              <a:t>deficienţe </a:t>
            </a:r>
            <a:r>
              <a:rPr sz="3600" b="1" spc="-10" dirty="0">
                <a:latin typeface="Arial"/>
                <a:cs typeface="Arial"/>
              </a:rPr>
              <a:t>de</a:t>
            </a:r>
            <a:r>
              <a:rPr sz="3600" b="1" spc="-10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auz: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63230" cy="29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dacă aveţi </a:t>
            </a:r>
            <a:r>
              <a:rPr sz="3200" spc="-5" dirty="0">
                <a:latin typeface="Arial"/>
                <a:cs typeface="Arial"/>
              </a:rPr>
              <a:t>în </a:t>
            </a:r>
            <a:r>
              <a:rPr sz="3200" dirty="0">
                <a:latin typeface="Arial"/>
                <a:cs typeface="Arial"/>
              </a:rPr>
              <a:t>planul de </a:t>
            </a:r>
            <a:r>
              <a:rPr sz="3200" spc="-5" dirty="0">
                <a:latin typeface="Arial"/>
                <a:cs typeface="Arial"/>
              </a:rPr>
              <a:t>lecţie </a:t>
            </a:r>
            <a:r>
              <a:rPr sz="3200" dirty="0">
                <a:latin typeface="Arial"/>
                <a:cs typeface="Arial"/>
              </a:rPr>
              <a:t>vizualizarea  unui </a:t>
            </a:r>
            <a:r>
              <a:rPr sz="3200" spc="-5" dirty="0">
                <a:latin typeface="Arial"/>
                <a:cs typeface="Arial"/>
              </a:rPr>
              <a:t>film </a:t>
            </a:r>
            <a:r>
              <a:rPr sz="3200" dirty="0">
                <a:latin typeface="Arial"/>
                <a:cs typeface="Arial"/>
              </a:rPr>
              <a:t>cu sunet, puteţi </a:t>
            </a:r>
            <a:r>
              <a:rPr sz="3200" spc="-5" dirty="0">
                <a:latin typeface="Arial"/>
                <a:cs typeface="Arial"/>
              </a:rPr>
              <a:t>folosi </a:t>
            </a:r>
            <a:r>
              <a:rPr sz="3200" dirty="0">
                <a:latin typeface="Arial"/>
                <a:cs typeface="Arial"/>
              </a:rPr>
              <a:t>programul  din </a:t>
            </a:r>
            <a:r>
              <a:rPr sz="3200" spc="-5" dirty="0">
                <a:latin typeface="Arial"/>
                <a:cs typeface="Arial"/>
              </a:rPr>
              <a:t>Windows </a:t>
            </a:r>
            <a:r>
              <a:rPr sz="3200" i="1" spc="5" dirty="0">
                <a:latin typeface="Arial"/>
                <a:cs typeface="Arial"/>
              </a:rPr>
              <a:t>Movie </a:t>
            </a:r>
            <a:r>
              <a:rPr sz="3200" i="1" dirty="0">
                <a:latin typeface="Arial"/>
                <a:cs typeface="Arial"/>
              </a:rPr>
              <a:t>maker </a:t>
            </a:r>
            <a:r>
              <a:rPr sz="3200" spc="-5" dirty="0">
                <a:latin typeface="Arial"/>
                <a:cs typeface="Arial"/>
              </a:rPr>
              <a:t>pentru </a:t>
            </a:r>
            <a:r>
              <a:rPr sz="3200" dirty="0">
                <a:latin typeface="Arial"/>
                <a:cs typeface="Arial"/>
              </a:rPr>
              <a:t>a scrie  </a:t>
            </a:r>
            <a:r>
              <a:rPr sz="3200" spc="-10" dirty="0">
                <a:latin typeface="Arial"/>
                <a:cs typeface="Arial"/>
              </a:rPr>
              <a:t>textul </a:t>
            </a:r>
            <a:r>
              <a:rPr sz="3200" dirty="0">
                <a:latin typeface="Arial"/>
                <a:cs typeface="Arial"/>
              </a:rPr>
              <a:t>pe ecran, asigurând astfel accesul  </a:t>
            </a:r>
            <a:r>
              <a:rPr sz="3200" spc="-5" dirty="0">
                <a:latin typeface="Arial"/>
                <a:cs typeface="Arial"/>
              </a:rPr>
              <a:t>elevului deficient </a:t>
            </a:r>
            <a:r>
              <a:rPr sz="3200" dirty="0">
                <a:latin typeface="Arial"/>
                <a:cs typeface="Arial"/>
              </a:rPr>
              <a:t>de auz </a:t>
            </a:r>
            <a:r>
              <a:rPr sz="3200" spc="-5" dirty="0">
                <a:latin typeface="Arial"/>
                <a:cs typeface="Arial"/>
              </a:rPr>
              <a:t>la </a:t>
            </a:r>
            <a:r>
              <a:rPr sz="3200" dirty="0">
                <a:latin typeface="Arial"/>
                <a:cs typeface="Arial"/>
              </a:rPr>
              <a:t>informaţia  completă;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307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106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38200" y="563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638800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762000" y="6377940"/>
            <a:ext cx="77724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1143000"/>
            <a:ext cx="60864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Pentru </a:t>
            </a:r>
            <a:r>
              <a:rPr sz="3600" b="1" spc="-10" dirty="0">
                <a:latin typeface="Arial"/>
                <a:cs typeface="Arial"/>
              </a:rPr>
              <a:t>elevi </a:t>
            </a:r>
            <a:r>
              <a:rPr sz="3600" b="1" spc="-5" dirty="0">
                <a:latin typeface="Arial"/>
                <a:cs typeface="Arial"/>
              </a:rPr>
              <a:t>cu </a:t>
            </a:r>
            <a:r>
              <a:rPr sz="3600" b="1" spc="-10" dirty="0">
                <a:latin typeface="Arial"/>
                <a:cs typeface="Arial"/>
              </a:rPr>
              <a:t>dificultăţi</a:t>
            </a:r>
            <a:r>
              <a:rPr sz="3600" b="1" spc="-4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de</a:t>
            </a:r>
            <a:endParaRPr sz="3600" dirty="0">
              <a:latin typeface="Arial"/>
              <a:cs typeface="Arial"/>
            </a:endParaRPr>
          </a:p>
          <a:p>
            <a:pPr marL="2513330">
              <a:lnSpc>
                <a:spcPct val="100000"/>
              </a:lnSpc>
            </a:pPr>
            <a:r>
              <a:rPr sz="3600" b="1" spc="-5" dirty="0">
                <a:latin typeface="Arial"/>
                <a:cs typeface="Arial"/>
              </a:rPr>
              <a:t>învăţare: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2362200"/>
            <a:ext cx="7654290" cy="3665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găsiţi </a:t>
            </a:r>
            <a:r>
              <a:rPr sz="3200" spc="-5" dirty="0">
                <a:latin typeface="Arial"/>
                <a:cs typeface="Arial"/>
              </a:rPr>
              <a:t>un exerciţiu online </a:t>
            </a:r>
            <a:r>
              <a:rPr sz="3200" spc="5" dirty="0">
                <a:latin typeface="Arial"/>
                <a:cs typeface="Arial"/>
              </a:rPr>
              <a:t>mai </a:t>
            </a:r>
            <a:r>
              <a:rPr sz="3200" dirty="0">
                <a:latin typeface="Arial"/>
                <a:cs typeface="Arial"/>
              </a:rPr>
              <a:t>simplu decât  cel pregătit pentru restul clasei, dar care  să respecte conţinutul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lecţiei;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simplificaţi cerinţa </a:t>
            </a:r>
            <a:r>
              <a:rPr sz="3200" spc="-5" dirty="0">
                <a:latin typeface="Arial"/>
                <a:cs typeface="Arial"/>
              </a:rPr>
              <a:t>dintr-o fişă de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lucru;</a:t>
            </a:r>
          </a:p>
          <a:p>
            <a:pPr marL="355600" marR="126364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adaptaţi </a:t>
            </a:r>
            <a:r>
              <a:rPr sz="3200" spc="-5" dirty="0">
                <a:latin typeface="Arial"/>
                <a:cs typeface="Arial"/>
              </a:rPr>
              <a:t>exerciţiile pentru nivelul elevului,  în </a:t>
            </a:r>
            <a:r>
              <a:rPr sz="3200" dirty="0">
                <a:latin typeface="Arial"/>
                <a:cs typeface="Arial"/>
              </a:rPr>
              <a:t>loc să-l excludeţi de </a:t>
            </a:r>
            <a:r>
              <a:rPr sz="3200" spc="-10" dirty="0">
                <a:latin typeface="Arial"/>
                <a:cs typeface="Arial"/>
              </a:rPr>
              <a:t>la </a:t>
            </a:r>
            <a:r>
              <a:rPr sz="3200" spc="-5" dirty="0">
                <a:latin typeface="Arial"/>
                <a:cs typeface="Arial"/>
              </a:rPr>
              <a:t>rezolvarea  sarcinii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respective;</a:t>
            </a:r>
          </a:p>
        </p:txBody>
      </p:sp>
      <p:pic>
        <p:nvPicPr>
          <p:cNvPr id="4098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106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5799" y="5918654"/>
            <a:ext cx="959965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18655"/>
            <a:ext cx="7391400" cy="78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19200" y="6377940"/>
            <a:ext cx="73152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963262" cy="1283684"/>
          </a:xfrm>
          <a:prstGeom prst="rect">
            <a:avLst/>
          </a:prstGeom>
        </p:spPr>
        <p:txBody>
          <a:bodyPr vert="horz" wrap="square" lIns="0" tIns="113029" rIns="0" bIns="0" rtlCol="0">
            <a:spAutoFit/>
          </a:bodyPr>
          <a:lstStyle/>
          <a:p>
            <a:pPr marL="2183130" marR="5080" indent="-163068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Recomandări pentru</a:t>
            </a:r>
            <a:r>
              <a:rPr sz="3600" b="1" spc="-10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proiectarea  </a:t>
            </a:r>
            <a:r>
              <a:rPr sz="3600" b="1" spc="-10" dirty="0">
                <a:latin typeface="Arial"/>
                <a:cs typeface="Arial"/>
              </a:rPr>
              <a:t>didactică </a:t>
            </a:r>
            <a:r>
              <a:rPr sz="4000" dirty="0"/>
              <a:t>-</a:t>
            </a:r>
            <a:r>
              <a:rPr sz="4000" spc="135" dirty="0"/>
              <a:t> </a:t>
            </a:r>
            <a:r>
              <a:rPr sz="3600" b="1" spc="-10" dirty="0">
                <a:latin typeface="Arial"/>
                <a:cs typeface="Arial"/>
              </a:rPr>
              <a:t>Elevul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380" y="2438400"/>
            <a:ext cx="7942580" cy="28689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Care sunt barierele </a:t>
            </a:r>
            <a:r>
              <a:rPr sz="3200" spc="-5" dirty="0">
                <a:latin typeface="Arial"/>
                <a:cs typeface="Arial"/>
              </a:rPr>
              <a:t>acestuia în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învăţare?</a:t>
            </a: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Ce </a:t>
            </a:r>
            <a:r>
              <a:rPr sz="3200" dirty="0">
                <a:latin typeface="Arial"/>
                <a:cs typeface="Arial"/>
              </a:rPr>
              <a:t>are nevoie </a:t>
            </a:r>
            <a:r>
              <a:rPr sz="3200" spc="-5" dirty="0">
                <a:latin typeface="Arial"/>
                <a:cs typeface="Arial"/>
              </a:rPr>
              <a:t>elevul </a:t>
            </a:r>
            <a:r>
              <a:rPr sz="3200" dirty="0">
                <a:latin typeface="Arial"/>
                <a:cs typeface="Arial"/>
              </a:rPr>
              <a:t>să </a:t>
            </a:r>
            <a:r>
              <a:rPr sz="3200" spc="-5" dirty="0">
                <a:latin typeface="Arial"/>
                <a:cs typeface="Arial"/>
              </a:rPr>
              <a:t>ştie </a:t>
            </a:r>
            <a:r>
              <a:rPr sz="3200" dirty="0">
                <a:latin typeface="Arial"/>
                <a:cs typeface="Arial"/>
              </a:rPr>
              <a:t>să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facă?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Care sunt </a:t>
            </a:r>
            <a:r>
              <a:rPr sz="3200" spc="-5" dirty="0">
                <a:latin typeface="Arial"/>
                <a:cs typeface="Arial"/>
              </a:rPr>
              <a:t>nevoile individuale </a:t>
            </a:r>
            <a:r>
              <a:rPr sz="3200" dirty="0">
                <a:latin typeface="Arial"/>
                <a:cs typeface="Arial"/>
              </a:rPr>
              <a:t>ale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elevului?</a:t>
            </a:r>
          </a:p>
          <a:p>
            <a:pPr marL="355600" marR="1574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Care </a:t>
            </a:r>
            <a:r>
              <a:rPr sz="3200" spc="-5" dirty="0">
                <a:latin typeface="Arial"/>
                <a:cs typeface="Arial"/>
              </a:rPr>
              <a:t>este </a:t>
            </a:r>
            <a:r>
              <a:rPr sz="3200" dirty="0">
                <a:latin typeface="Arial"/>
                <a:cs typeface="Arial"/>
              </a:rPr>
              <a:t>cel </a:t>
            </a:r>
            <a:r>
              <a:rPr sz="3200" spc="5" dirty="0">
                <a:latin typeface="Arial"/>
                <a:cs typeface="Arial"/>
              </a:rPr>
              <a:t>mai </a:t>
            </a:r>
            <a:r>
              <a:rPr sz="3200" dirty="0">
                <a:latin typeface="Arial"/>
                <a:cs typeface="Arial"/>
              </a:rPr>
              <a:t>bun </a:t>
            </a:r>
            <a:r>
              <a:rPr sz="3200" spc="5" dirty="0">
                <a:latin typeface="Arial"/>
                <a:cs typeface="Arial"/>
              </a:rPr>
              <a:t>mod </a:t>
            </a:r>
            <a:r>
              <a:rPr sz="3200" spc="-5" dirty="0">
                <a:latin typeface="Arial"/>
                <a:cs typeface="Arial"/>
              </a:rPr>
              <a:t>de </a:t>
            </a:r>
            <a:r>
              <a:rPr sz="3200" dirty="0">
                <a:latin typeface="Arial"/>
                <a:cs typeface="Arial"/>
              </a:rPr>
              <a:t>a învăţa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al  </a:t>
            </a:r>
            <a:r>
              <a:rPr sz="3200" spc="-5" dirty="0">
                <a:latin typeface="Arial"/>
                <a:cs typeface="Arial"/>
              </a:rPr>
              <a:t>elevului?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5122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0380" y="563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" y="5638800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685800" y="6377940"/>
            <a:ext cx="775716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001" y="1066800"/>
            <a:ext cx="7881620" cy="1099018"/>
          </a:xfrm>
          <a:prstGeom prst="rect">
            <a:avLst/>
          </a:prstGeom>
        </p:spPr>
        <p:txBody>
          <a:bodyPr vert="horz" wrap="square" lIns="0" tIns="113029" rIns="0" bIns="0" rtlCol="0">
            <a:spAutoFit/>
          </a:bodyPr>
          <a:lstStyle/>
          <a:p>
            <a:pPr marL="1123950" marR="5080" indent="-571500">
              <a:lnSpc>
                <a:spcPct val="100000"/>
              </a:lnSpc>
              <a:spcBef>
                <a:spcPts val="100"/>
              </a:spcBef>
            </a:pPr>
            <a:r>
              <a:rPr sz="3200" b="1" spc="-5" dirty="0"/>
              <a:t>Recomandări pentru</a:t>
            </a:r>
            <a:r>
              <a:rPr sz="3200" b="1" spc="-100" dirty="0"/>
              <a:t> </a:t>
            </a:r>
            <a:r>
              <a:rPr sz="3200" b="1" spc="-5" dirty="0"/>
              <a:t>proiectarea  didactică </a:t>
            </a:r>
            <a:r>
              <a:rPr sz="3200" dirty="0"/>
              <a:t>– </a:t>
            </a:r>
            <a:r>
              <a:rPr sz="3200" b="1" spc="-10" dirty="0"/>
              <a:t>Mediul de</a:t>
            </a:r>
            <a:r>
              <a:rPr sz="3200" b="1" spc="85" dirty="0"/>
              <a:t> </a:t>
            </a:r>
            <a:r>
              <a:rPr sz="3200" b="1" spc="-5" dirty="0"/>
              <a:t>lucru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00380" y="1967502"/>
            <a:ext cx="7627620" cy="38442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Unde </a:t>
            </a:r>
            <a:r>
              <a:rPr sz="3200" spc="-5" dirty="0">
                <a:latin typeface="Arial"/>
                <a:cs typeface="Arial"/>
              </a:rPr>
              <a:t>va folosi elevul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TIC?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Cum </a:t>
            </a:r>
            <a:r>
              <a:rPr sz="3200" spc="-5" dirty="0">
                <a:latin typeface="Arial"/>
                <a:cs typeface="Arial"/>
              </a:rPr>
              <a:t>va </a:t>
            </a:r>
            <a:r>
              <a:rPr sz="3200" dirty="0">
                <a:latin typeface="Arial"/>
                <a:cs typeface="Arial"/>
              </a:rPr>
              <a:t>avea </a:t>
            </a:r>
            <a:r>
              <a:rPr sz="3200" spc="-5" dirty="0">
                <a:latin typeface="Arial"/>
                <a:cs typeface="Arial"/>
              </a:rPr>
              <a:t>elevul </a:t>
            </a:r>
            <a:r>
              <a:rPr sz="3200" dirty="0">
                <a:latin typeface="Arial"/>
                <a:cs typeface="Arial"/>
              </a:rPr>
              <a:t>acces </a:t>
            </a:r>
            <a:r>
              <a:rPr sz="3200" spc="-5" dirty="0">
                <a:latin typeface="Arial"/>
                <a:cs typeface="Arial"/>
              </a:rPr>
              <a:t>la calculator?  (în </a:t>
            </a:r>
            <a:r>
              <a:rPr sz="3200" dirty="0">
                <a:latin typeface="Arial"/>
                <a:cs typeface="Arial"/>
              </a:rPr>
              <a:t>clasă, acasă, </a:t>
            </a:r>
            <a:r>
              <a:rPr sz="3200" spc="-5" dirty="0">
                <a:latin typeface="Arial"/>
                <a:cs typeface="Arial"/>
              </a:rPr>
              <a:t>în </a:t>
            </a:r>
            <a:r>
              <a:rPr sz="3200" dirty="0">
                <a:latin typeface="Arial"/>
                <a:cs typeface="Arial"/>
              </a:rPr>
              <a:t>laboratorul de  informatică</a:t>
            </a:r>
            <a:r>
              <a:rPr sz="3200" spc="-5" dirty="0">
                <a:latin typeface="Arial"/>
                <a:cs typeface="Arial"/>
              </a:rPr>
              <a:t> etc.);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Ce sprijin </a:t>
            </a:r>
            <a:r>
              <a:rPr sz="3200" dirty="0">
                <a:latin typeface="Arial"/>
                <a:cs typeface="Arial"/>
              </a:rPr>
              <a:t>va </a:t>
            </a:r>
            <a:r>
              <a:rPr sz="3200" spc="-5" dirty="0">
                <a:latin typeface="Arial"/>
                <a:cs typeface="Arial"/>
              </a:rPr>
              <a:t>avea </a:t>
            </a:r>
            <a:r>
              <a:rPr sz="3200" dirty="0">
                <a:latin typeface="Arial"/>
                <a:cs typeface="Arial"/>
              </a:rPr>
              <a:t>elevul </a:t>
            </a:r>
            <a:r>
              <a:rPr sz="3200" spc="-5" dirty="0">
                <a:latin typeface="Arial"/>
                <a:cs typeface="Arial"/>
              </a:rPr>
              <a:t>la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dispoziţie?;</a:t>
            </a:r>
          </a:p>
          <a:p>
            <a:pPr marL="355600" marR="26098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Ce </a:t>
            </a:r>
            <a:r>
              <a:rPr sz="3200" dirty="0">
                <a:latin typeface="Arial"/>
                <a:cs typeface="Arial"/>
              </a:rPr>
              <a:t>se aşteaptă </a:t>
            </a:r>
            <a:r>
              <a:rPr sz="3200" spc="-5" dirty="0">
                <a:latin typeface="Arial"/>
                <a:cs typeface="Arial"/>
              </a:rPr>
              <a:t>de la TIC (atât </a:t>
            </a:r>
            <a:r>
              <a:rPr sz="3200" dirty="0">
                <a:latin typeface="Arial"/>
                <a:cs typeface="Arial"/>
              </a:rPr>
              <a:t>de </a:t>
            </a:r>
            <a:r>
              <a:rPr sz="3200" spc="-5" dirty="0">
                <a:latin typeface="Arial"/>
                <a:cs typeface="Arial"/>
              </a:rPr>
              <a:t>către  elev, </a:t>
            </a:r>
            <a:r>
              <a:rPr sz="3200" dirty="0">
                <a:latin typeface="Arial"/>
                <a:cs typeface="Arial"/>
              </a:rPr>
              <a:t>cât şi de </a:t>
            </a:r>
            <a:r>
              <a:rPr sz="3200" spc="-5" dirty="0">
                <a:latin typeface="Arial"/>
                <a:cs typeface="Arial"/>
              </a:rPr>
              <a:t>către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profesor).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4400" y="5814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4514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371600" y="6377940"/>
            <a:ext cx="67564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685800"/>
            <a:ext cx="8415019" cy="1837682"/>
          </a:xfrm>
          <a:prstGeom prst="rect">
            <a:avLst/>
          </a:prstGeom>
        </p:spPr>
        <p:txBody>
          <a:bodyPr vert="horz" wrap="square" lIns="0" tIns="113029" rIns="0" bIns="0" rtlCol="0">
            <a:spAutoFit/>
          </a:bodyPr>
          <a:lstStyle/>
          <a:p>
            <a:pPr marL="893444" marR="5080" indent="-341630">
              <a:lnSpc>
                <a:spcPct val="100000"/>
              </a:lnSpc>
              <a:spcBef>
                <a:spcPts val="100"/>
              </a:spcBef>
            </a:pPr>
            <a:r>
              <a:rPr lang="ro-RO" sz="3600" b="1" spc="-5" dirty="0" smtClean="0">
                <a:latin typeface="Arial"/>
                <a:cs typeface="Arial"/>
              </a:rPr>
              <a:t/>
            </a:r>
            <a:br>
              <a:rPr lang="ro-RO" sz="3600" b="1" spc="-5" dirty="0" smtClean="0">
                <a:latin typeface="Arial"/>
                <a:cs typeface="Arial"/>
              </a:rPr>
            </a:br>
            <a:r>
              <a:rPr sz="3600" b="1" spc="-5" dirty="0" err="1" smtClean="0">
                <a:latin typeface="Arial"/>
                <a:cs typeface="Arial"/>
              </a:rPr>
              <a:t>Recomandări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pentru proiectarea  didactică </a:t>
            </a:r>
            <a:r>
              <a:rPr sz="4000" dirty="0"/>
              <a:t>– </a:t>
            </a:r>
            <a:r>
              <a:rPr sz="3600" b="1" spc="-10" dirty="0">
                <a:latin typeface="Arial"/>
                <a:cs typeface="Arial"/>
              </a:rPr>
              <a:t>Sarcinile </a:t>
            </a:r>
            <a:r>
              <a:rPr sz="3600" b="1" spc="-5" dirty="0">
                <a:latin typeface="Arial"/>
                <a:cs typeface="Arial"/>
              </a:rPr>
              <a:t>de</a:t>
            </a:r>
            <a:r>
              <a:rPr sz="3600" b="1" spc="9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lucru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380" y="2514600"/>
            <a:ext cx="7874634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2641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Ce </a:t>
            </a:r>
            <a:r>
              <a:rPr sz="3200" dirty="0">
                <a:latin typeface="Arial"/>
                <a:cs typeface="Arial"/>
              </a:rPr>
              <a:t>sarcini </a:t>
            </a:r>
            <a:r>
              <a:rPr sz="3200" spc="-5" dirty="0">
                <a:latin typeface="Arial"/>
                <a:cs typeface="Arial"/>
              </a:rPr>
              <a:t>de lucru va trebuie </a:t>
            </a:r>
            <a:r>
              <a:rPr sz="3200" dirty="0">
                <a:latin typeface="Arial"/>
                <a:cs typeface="Arial"/>
              </a:rPr>
              <a:t>elevul să  rezolve?;</a:t>
            </a:r>
          </a:p>
          <a:p>
            <a:pPr marL="355600" marR="49720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Care părţi </a:t>
            </a:r>
            <a:r>
              <a:rPr sz="3200" spc="-5" dirty="0">
                <a:latin typeface="Arial"/>
                <a:cs typeface="Arial"/>
              </a:rPr>
              <a:t>din </a:t>
            </a:r>
            <a:r>
              <a:rPr sz="3200" dirty="0">
                <a:latin typeface="Arial"/>
                <a:cs typeface="Arial"/>
              </a:rPr>
              <a:t>lecţie pot pune probleme  </a:t>
            </a:r>
            <a:r>
              <a:rPr sz="3200" spc="-5" dirty="0">
                <a:latin typeface="Arial"/>
                <a:cs typeface="Arial"/>
              </a:rPr>
              <a:t>elevului?;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Care sunt </a:t>
            </a:r>
            <a:r>
              <a:rPr sz="3200" spc="-5" dirty="0">
                <a:latin typeface="Arial"/>
                <a:cs typeface="Arial"/>
              </a:rPr>
              <a:t>activităţile pentru care </a:t>
            </a:r>
            <a:r>
              <a:rPr sz="3200" dirty="0">
                <a:latin typeface="Arial"/>
                <a:cs typeface="Arial"/>
              </a:rPr>
              <a:t>se poate  </a:t>
            </a:r>
            <a:r>
              <a:rPr sz="3200" spc="-5" dirty="0">
                <a:latin typeface="Arial"/>
                <a:cs typeface="Arial"/>
              </a:rPr>
              <a:t>folosi ajutorul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TIC?;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7" y="5689781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685800" y="6377940"/>
            <a:ext cx="76200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061" y="1295400"/>
            <a:ext cx="8143239" cy="975907"/>
          </a:xfrm>
          <a:prstGeom prst="rect">
            <a:avLst/>
          </a:prstGeom>
        </p:spPr>
        <p:txBody>
          <a:bodyPr vert="horz" wrap="square" lIns="0" tIns="113029" rIns="0" bIns="0" rtlCol="0">
            <a:spAutoFit/>
          </a:bodyPr>
          <a:lstStyle/>
          <a:p>
            <a:pPr marL="424180" marR="5080" indent="12827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Recomandări pentru proiectarea  didactică </a:t>
            </a:r>
            <a:r>
              <a:rPr dirty="0"/>
              <a:t>– </a:t>
            </a:r>
            <a:r>
              <a:rPr b="1" spc="-5" dirty="0"/>
              <a:t>Instrumentele</a:t>
            </a:r>
            <a:r>
              <a:rPr b="1" spc="45" dirty="0"/>
              <a:t> </a:t>
            </a:r>
            <a:r>
              <a:rPr b="1" spc="-5" dirty="0"/>
              <a:t>folosite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9409" y="2590800"/>
            <a:ext cx="8002270" cy="28033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254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Care program, </a:t>
            </a:r>
            <a:r>
              <a:rPr sz="2400" spc="-5" dirty="0">
                <a:latin typeface="Arial"/>
                <a:cs typeface="Arial"/>
              </a:rPr>
              <a:t>care software </a:t>
            </a:r>
            <a:r>
              <a:rPr sz="2400" dirty="0">
                <a:latin typeface="Arial"/>
                <a:cs typeface="Arial"/>
              </a:rPr>
              <a:t>şi ce resurse  </a:t>
            </a:r>
            <a:r>
              <a:rPr sz="2400" spc="-5" dirty="0">
                <a:latin typeface="Arial"/>
                <a:cs typeface="Arial"/>
              </a:rPr>
              <a:t>online </a:t>
            </a:r>
            <a:r>
              <a:rPr sz="2400" dirty="0">
                <a:latin typeface="Arial"/>
                <a:cs typeface="Arial"/>
              </a:rPr>
              <a:t>pot </a:t>
            </a:r>
            <a:r>
              <a:rPr sz="2400" spc="-5" dirty="0">
                <a:latin typeface="Arial"/>
                <a:cs typeface="Arial"/>
              </a:rPr>
              <a:t>fi folosite </a:t>
            </a:r>
            <a:r>
              <a:rPr sz="2400" dirty="0">
                <a:latin typeface="Arial"/>
                <a:cs typeface="Arial"/>
              </a:rPr>
              <a:t>pentru a veni </a:t>
            </a:r>
            <a:r>
              <a:rPr sz="2400" spc="-5" dirty="0">
                <a:latin typeface="Arial"/>
                <a:cs typeface="Arial"/>
              </a:rPr>
              <a:t>în  </a:t>
            </a:r>
            <a:r>
              <a:rPr sz="2400" dirty="0">
                <a:latin typeface="Arial"/>
                <a:cs typeface="Arial"/>
              </a:rPr>
              <a:t>întâmpinarea nevoilor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elevului?;</a:t>
            </a:r>
            <a:endParaRPr sz="2400" dirty="0">
              <a:latin typeface="Arial"/>
              <a:cs typeface="Arial"/>
            </a:endParaRPr>
          </a:p>
          <a:p>
            <a:pPr marL="355600" marR="339725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Care </a:t>
            </a:r>
            <a:r>
              <a:rPr sz="2400" spc="-5" dirty="0">
                <a:latin typeface="Arial"/>
                <a:cs typeface="Arial"/>
              </a:rPr>
              <a:t>strategii de </a:t>
            </a:r>
            <a:r>
              <a:rPr sz="2400" dirty="0">
                <a:latin typeface="Arial"/>
                <a:cs typeface="Arial"/>
              </a:rPr>
              <a:t>predare / </a:t>
            </a:r>
            <a:r>
              <a:rPr sz="2400" spc="-5" dirty="0">
                <a:latin typeface="Arial"/>
                <a:cs typeface="Arial"/>
              </a:rPr>
              <a:t>învăţare </a:t>
            </a:r>
            <a:r>
              <a:rPr sz="2400" dirty="0">
                <a:latin typeface="Arial"/>
                <a:cs typeface="Arial"/>
              </a:rPr>
              <a:t>pot </a:t>
            </a:r>
            <a:r>
              <a:rPr sz="2400" spc="-10" dirty="0">
                <a:latin typeface="Arial"/>
                <a:cs typeface="Arial"/>
              </a:rPr>
              <a:t>fi  </a:t>
            </a:r>
            <a:r>
              <a:rPr sz="2400" spc="-5" dirty="0">
                <a:latin typeface="Arial"/>
                <a:cs typeface="Arial"/>
              </a:rPr>
              <a:t>facilitate </a:t>
            </a:r>
            <a:r>
              <a:rPr sz="2400" dirty="0">
                <a:latin typeface="Arial"/>
                <a:cs typeface="Arial"/>
              </a:rPr>
              <a:t>de </a:t>
            </a:r>
            <a:r>
              <a:rPr sz="2400" spc="-5" dirty="0">
                <a:latin typeface="Arial"/>
                <a:cs typeface="Arial"/>
              </a:rPr>
              <a:t>folosirea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TIC?;</a:t>
            </a: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Ce strategii veţi folosi pentru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ajuta elevul  </a:t>
            </a:r>
            <a:r>
              <a:rPr sz="2400" dirty="0">
                <a:latin typeface="Arial"/>
                <a:cs typeface="Arial"/>
              </a:rPr>
              <a:t>să </a:t>
            </a:r>
            <a:r>
              <a:rPr sz="2400" spc="-5" dirty="0">
                <a:latin typeface="Arial"/>
                <a:cs typeface="Arial"/>
              </a:rPr>
              <a:t>înveţe </a:t>
            </a:r>
            <a:r>
              <a:rPr sz="2400" dirty="0">
                <a:latin typeface="Arial"/>
                <a:cs typeface="Arial"/>
              </a:rPr>
              <a:t>să folosească </a:t>
            </a:r>
            <a:r>
              <a:rPr sz="2400" spc="-5" dirty="0">
                <a:latin typeface="Arial"/>
                <a:cs typeface="Arial"/>
              </a:rPr>
              <a:t>tehnologia  disponibilă?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4514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838200" y="6377940"/>
            <a:ext cx="78486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066800"/>
            <a:ext cx="8143239" cy="1671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079500" marR="5080" indent="-816610">
              <a:lnSpc>
                <a:spcPct val="109300"/>
              </a:lnSpc>
              <a:spcBef>
                <a:spcPts val="95"/>
              </a:spcBef>
            </a:pPr>
            <a:r>
              <a:rPr sz="3600" b="1" spc="-5" dirty="0">
                <a:latin typeface="Arial"/>
                <a:cs typeface="Arial"/>
              </a:rPr>
              <a:t>Softuri </a:t>
            </a:r>
            <a:r>
              <a:rPr sz="3600" b="1" spc="-10" dirty="0">
                <a:latin typeface="Arial"/>
                <a:cs typeface="Arial"/>
              </a:rPr>
              <a:t>educaţionale </a:t>
            </a:r>
            <a:r>
              <a:rPr sz="3600" b="1" spc="-5" dirty="0">
                <a:latin typeface="Arial"/>
                <a:cs typeface="Arial"/>
              </a:rPr>
              <a:t>specializate </a:t>
            </a:r>
            <a:r>
              <a:rPr sz="3600" b="1" spc="-10" dirty="0">
                <a:latin typeface="Arial"/>
                <a:cs typeface="Arial"/>
              </a:rPr>
              <a:t>în  </a:t>
            </a:r>
            <a:r>
              <a:rPr sz="3600" b="1" spc="-5" dirty="0">
                <a:latin typeface="Arial"/>
                <a:cs typeface="Arial"/>
              </a:rPr>
              <a:t>învăţare </a:t>
            </a:r>
            <a:r>
              <a:rPr sz="3600" b="1" dirty="0">
                <a:latin typeface="Arial"/>
                <a:cs typeface="Arial"/>
              </a:rPr>
              <a:t>şi </a:t>
            </a:r>
            <a:r>
              <a:rPr sz="3600" b="1" spc="-5" dirty="0">
                <a:latin typeface="Arial"/>
                <a:cs typeface="Arial"/>
              </a:rPr>
              <a:t>terapii</a:t>
            </a:r>
            <a:r>
              <a:rPr sz="3600" b="1" spc="-6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specifice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316163"/>
            <a:ext cx="7581265" cy="3116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5"/>
              </a:spcBef>
            </a:pPr>
            <a:r>
              <a:rPr sz="2800" b="1" spc="-5" dirty="0">
                <a:latin typeface="Arial"/>
                <a:cs typeface="Arial"/>
              </a:rPr>
              <a:t>Software </a:t>
            </a:r>
            <a:r>
              <a:rPr sz="2800" b="1" spc="-10" dirty="0">
                <a:latin typeface="Arial"/>
                <a:cs typeface="Arial"/>
              </a:rPr>
              <a:t>Educaţional </a:t>
            </a:r>
            <a:r>
              <a:rPr sz="2800" spc="-5" dirty="0">
                <a:latin typeface="Arial"/>
                <a:cs typeface="Arial"/>
              </a:rPr>
              <a:t>reprezintă orice produs  software </a:t>
            </a:r>
            <a:r>
              <a:rPr sz="2800" dirty="0">
                <a:latin typeface="Arial"/>
                <a:cs typeface="Arial"/>
              </a:rPr>
              <a:t>în orice format ce </a:t>
            </a:r>
            <a:r>
              <a:rPr sz="2800" spc="-5" dirty="0">
                <a:latin typeface="Arial"/>
                <a:cs typeface="Arial"/>
              </a:rPr>
              <a:t>poate </a:t>
            </a:r>
            <a:r>
              <a:rPr sz="2800" dirty="0">
                <a:latin typeface="Arial"/>
                <a:cs typeface="Arial"/>
              </a:rPr>
              <a:t>fi </a:t>
            </a:r>
            <a:r>
              <a:rPr sz="2800" spc="-5" dirty="0">
                <a:latin typeface="Arial"/>
                <a:cs typeface="Arial"/>
              </a:rPr>
              <a:t>utilizat pe  orice calculator </a:t>
            </a:r>
            <a:r>
              <a:rPr sz="2800" dirty="0">
                <a:latin typeface="Arial"/>
                <a:cs typeface="Arial"/>
              </a:rPr>
              <a:t>şi care </a:t>
            </a:r>
            <a:r>
              <a:rPr sz="2800" spc="-5" dirty="0">
                <a:latin typeface="Arial"/>
                <a:cs typeface="Arial"/>
              </a:rPr>
              <a:t>reprezintă un subiect, </a:t>
            </a:r>
            <a:r>
              <a:rPr sz="2800" dirty="0">
                <a:latin typeface="Arial"/>
                <a:cs typeface="Arial"/>
              </a:rPr>
              <a:t>o  temă, </a:t>
            </a:r>
            <a:r>
              <a:rPr sz="2800" spc="-5" dirty="0">
                <a:latin typeface="Arial"/>
                <a:cs typeface="Arial"/>
              </a:rPr>
              <a:t>un experiment, </a:t>
            </a:r>
            <a:r>
              <a:rPr sz="2800" dirty="0">
                <a:latin typeface="Arial"/>
                <a:cs typeface="Arial"/>
              </a:rPr>
              <a:t>o </a:t>
            </a:r>
            <a:r>
              <a:rPr sz="2800" spc="-5" dirty="0">
                <a:latin typeface="Arial"/>
                <a:cs typeface="Arial"/>
              </a:rPr>
              <a:t>lecţie, un </a:t>
            </a:r>
            <a:r>
              <a:rPr sz="2800" dirty="0">
                <a:latin typeface="Arial"/>
                <a:cs typeface="Arial"/>
              </a:rPr>
              <a:t>curs, </a:t>
            </a:r>
            <a:r>
              <a:rPr sz="2800" spc="-5" dirty="0">
                <a:latin typeface="Arial"/>
                <a:cs typeface="Arial"/>
              </a:rPr>
              <a:t>etc., fiind  </a:t>
            </a:r>
            <a:r>
              <a:rPr sz="2800" dirty="0">
                <a:latin typeface="Arial"/>
                <a:cs typeface="Arial"/>
              </a:rPr>
              <a:t>o </a:t>
            </a:r>
            <a:r>
              <a:rPr sz="2800" spc="-5" dirty="0">
                <a:latin typeface="Arial"/>
                <a:cs typeface="Arial"/>
              </a:rPr>
              <a:t>alternativă </a:t>
            </a:r>
            <a:r>
              <a:rPr sz="2800" dirty="0">
                <a:latin typeface="Arial"/>
                <a:cs typeface="Arial"/>
              </a:rPr>
              <a:t>sau </a:t>
            </a:r>
            <a:r>
              <a:rPr sz="2800" spc="-5" dirty="0">
                <a:latin typeface="Arial"/>
                <a:cs typeface="Arial"/>
              </a:rPr>
              <a:t>unica soluţie faţă de metodele  educaţionale tradiţionale (tabla, creta,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etc.).</a:t>
            </a:r>
          </a:p>
        </p:txBody>
      </p:sp>
      <p:pic>
        <p:nvPicPr>
          <p:cNvPr id="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89868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4514"/>
            <a:ext cx="70405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838200" y="6377940"/>
            <a:ext cx="7543800" cy="342900"/>
          </a:xfrm>
        </p:spPr>
        <p:txBody>
          <a:bodyPr/>
          <a:lstStyle/>
          <a:p>
            <a:r>
              <a:rPr lang="ro-RO" dirty="0" err="1" smtClean="0"/>
              <a:t>Blujdea</a:t>
            </a:r>
            <a:r>
              <a:rPr lang="ro-RO" dirty="0" smtClean="0"/>
              <a:t> Elena-expert consiliere și </a:t>
            </a:r>
            <a:r>
              <a:rPr lang="ro-RO" dirty="0" err="1" smtClean="0"/>
              <a:t>coaching,noiembrie</a:t>
            </a:r>
            <a:r>
              <a:rPr lang="ro-RO" dirty="0" smtClean="0"/>
              <a:t> 2018</a:t>
            </a:r>
            <a:endParaRPr lang="ro-R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1286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DejaVu Sans</vt:lpstr>
      <vt:lpstr>Times New Roman</vt:lpstr>
      <vt:lpstr>Office Theme</vt:lpstr>
      <vt:lpstr>Exemple de folosire a hardware-  ului şi a software-ului în lecţii –  abordarea individualizată şi   diferenţiată</vt:lpstr>
      <vt:lpstr>Pentru elevi cu deficienţe de vedere:</vt:lpstr>
      <vt:lpstr>Pentru elevi cu deficienţe de auz:</vt:lpstr>
      <vt:lpstr>Pentru elevi cu dificultăţi de învăţare:</vt:lpstr>
      <vt:lpstr>Recomandări pentru proiectarea  didactică - Elevul</vt:lpstr>
      <vt:lpstr>Recomandări pentru proiectarea  didactică – Mediul de lucru</vt:lpstr>
      <vt:lpstr> Recomandări pentru proiectarea  didactică – Sarcinile de lucru</vt:lpstr>
      <vt:lpstr>Recomandări pentru proiectarea  didactică – Instrumentele folosite</vt:lpstr>
      <vt:lpstr>Softuri educaţionale specializate în  învăţare şi terapii specifice</vt:lpstr>
      <vt:lpstr>Categorii de soft-uri educaţionale</vt:lpstr>
      <vt:lpstr>PRELUCRAREA EXERCIȚIULUI</vt:lpstr>
      <vt:lpstr>Avantajele utilizării TIC</vt:lpstr>
      <vt:lpstr>Softuri educaţionale cu specific de  învăţare și terapii specifice pentru copiii cu CES - Deficienţa vizuală</vt:lpstr>
      <vt:lpstr>Softuri educaţionale cu specific de  învăţare și terapii specifice pentru copiii  cu CES - Deficienţa auditivă</vt:lpstr>
      <vt:lpstr>Softuri educaţionale cu specific de  învăţare și terapii specifice pentru copiii  cu CES - Deficienţa psihomotorie</vt:lpstr>
      <vt:lpstr>Softuri educaţionale cu specific de  învăţare și terapii specifice pentru copiii  cu CES -Tulburări de limbaj</vt:lpstr>
      <vt:lpstr>Dificultăţi de învăţare / tulburări de comportament /  tulburări socio – afective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Elena_CCDCS</dc:creator>
  <cp:lastModifiedBy>Windows User</cp:lastModifiedBy>
  <cp:revision>9</cp:revision>
  <cp:lastPrinted>2018-12-07T14:39:14Z</cp:lastPrinted>
  <dcterms:created xsi:type="dcterms:W3CDTF">2018-11-28T19:18:37Z</dcterms:created>
  <dcterms:modified xsi:type="dcterms:W3CDTF">2018-12-10T15:13:26Z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2018-11-28T00:00:00Z</vt:filetime>
  </property>
</Properties>
</file>