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sldIdLst>
    <p:sldId id="257" r:id="rId2"/>
    <p:sldId id="270" r:id="rId3"/>
    <p:sldId id="271" r:id="rId4"/>
    <p:sldId id="272" r:id="rId5"/>
    <p:sldId id="273" r:id="rId6"/>
    <p:sldId id="269"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737" autoAdjust="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u diapozitiv">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en-US" altLang="ro-RO" noProof="0" smtClean="0"/>
              <a:t>Click to edit Master title style</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en-US" altLang="ro-RO" noProof="0" smtClean="0"/>
              <a:t>Click to edit Master subtitle style</a:t>
            </a:r>
          </a:p>
        </p:txBody>
      </p:sp>
      <p:sp>
        <p:nvSpPr>
          <p:cNvPr id="388121" name="Rectangle 25"/>
          <p:cNvSpPr>
            <a:spLocks noGrp="1" noChangeArrowheads="1"/>
          </p:cNvSpPr>
          <p:nvPr>
            <p:ph type="dt" sz="quarter" idx="2"/>
          </p:nvPr>
        </p:nvSpPr>
        <p:spPr/>
        <p:txBody>
          <a:bodyPr/>
          <a:lstStyle>
            <a:lvl1pPr>
              <a:defRPr/>
            </a:lvl1pPr>
          </a:lstStyle>
          <a:p>
            <a:endParaRPr lang="en-US" altLang="ro-RO"/>
          </a:p>
        </p:txBody>
      </p:sp>
      <p:sp>
        <p:nvSpPr>
          <p:cNvPr id="388122" name="Rectangle 26"/>
          <p:cNvSpPr>
            <a:spLocks noGrp="1" noChangeArrowheads="1"/>
          </p:cNvSpPr>
          <p:nvPr>
            <p:ph type="sldNum" sz="quarter" idx="4"/>
          </p:nvPr>
        </p:nvSpPr>
        <p:spPr/>
        <p:txBody>
          <a:bodyPr/>
          <a:lstStyle>
            <a:lvl1pPr>
              <a:defRPr/>
            </a:lvl1pPr>
          </a:lstStyle>
          <a:p>
            <a:fld id="{917DCF13-B512-4ED4-9EC7-EA9F1047CBC6}" type="slidenum">
              <a:rPr lang="en-US" altLang="ro-RO"/>
              <a:pPr/>
              <a:t>‹#›</a:t>
            </a:fld>
            <a:endParaRPr lang="en-US" altLang="ro-RO"/>
          </a:p>
        </p:txBody>
      </p:sp>
      <p:sp>
        <p:nvSpPr>
          <p:cNvPr id="388123" name="Rectangle 27"/>
          <p:cNvSpPr>
            <a:spLocks noGrp="1" noChangeArrowheads="1"/>
          </p:cNvSpPr>
          <p:nvPr>
            <p:ph type="ftr" sz="quarter" idx="3"/>
          </p:nvPr>
        </p:nvSpPr>
        <p:spPr/>
        <p:txBody>
          <a:bodyPr/>
          <a:lstStyle>
            <a:lvl1pPr>
              <a:defRPr/>
            </a:lvl1pPr>
          </a:lstStyle>
          <a:p>
            <a:endParaRPr lang="en-US" altLang="ro-RO"/>
          </a:p>
        </p:txBody>
      </p:sp>
    </p:spTree>
  </p:cSld>
  <p:clrMapOvr>
    <a:masterClrMapping/>
  </p:clrMapOvr>
  <p:transition spd="med">
    <p:dissolve/>
    <p:sndAc>
      <p:stSnd>
        <p:snd r:embed="rId1"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88119"/>
                                        </p:tgtEl>
                                        <p:attrNameLst>
                                          <p:attrName>style.visibility</p:attrName>
                                        </p:attrNameLst>
                                      </p:cBhvr>
                                      <p:to>
                                        <p:strVal val="visible"/>
                                      </p:to>
                                    </p:set>
                                    <p:anim calcmode="lin" valueType="num">
                                      <p:cBhvr>
                                        <p:cTn id="7" dur="2000" fill="hold"/>
                                        <p:tgtEl>
                                          <p:spTgt spid="388119"/>
                                        </p:tgtEl>
                                        <p:attrNameLst>
                                          <p:attrName>ppt_w</p:attrName>
                                        </p:attrNameLst>
                                      </p:cBhvr>
                                      <p:tavLst>
                                        <p:tav tm="0">
                                          <p:val>
                                            <p:strVal val="#ppt_w"/>
                                          </p:val>
                                        </p:tav>
                                        <p:tav tm="100000">
                                          <p:val>
                                            <p:strVal val="#ppt_w"/>
                                          </p:val>
                                        </p:tav>
                                      </p:tavLst>
                                    </p:anim>
                                    <p:anim calcmode="lin" valueType="num">
                                      <p:cBhvr>
                                        <p:cTn id="8" dur="2000" fill="hold"/>
                                        <p:tgtEl>
                                          <p:spTgt spid="388119"/>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388119"/>
                                        </p:tgtEl>
                                        <p:attrNameLst>
                                          <p:attrName>ppt_x</p:attrName>
                                        </p:attrNameLst>
                                      </p:cBhvr>
                                      <p:tavLst>
                                        <p:tav tm="0">
                                          <p:val>
                                            <p:strVal val="#ppt_x-.4"/>
                                          </p:val>
                                        </p:tav>
                                        <p:tav tm="100000">
                                          <p:val>
                                            <p:strVal val="#ppt_x"/>
                                          </p:val>
                                        </p:tav>
                                      </p:tavLst>
                                    </p:anim>
                                    <p:anim calcmode="lin" valueType="num">
                                      <p:cBhvr>
                                        <p:cTn id="10" dur="2000" fill="hold"/>
                                        <p:tgtEl>
                                          <p:spTgt spid="388119"/>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388120">
                                            <p:txEl>
                                              <p:pRg st="0" end="0"/>
                                            </p:txEl>
                                          </p:spTgt>
                                        </p:tgtEl>
                                        <p:attrNameLst>
                                          <p:attrName>style.visibility</p:attrName>
                                        </p:attrNameLst>
                                      </p:cBhvr>
                                      <p:to>
                                        <p:strVal val="visible"/>
                                      </p:to>
                                    </p:set>
                                    <p:animEffect transition="in" filter="fade">
                                      <p:cBhvr>
                                        <p:cTn id="15" dur="500">
                                          <p:stCondLst>
                                            <p:cond delay="0"/>
                                          </p:stCondLst>
                                        </p:cTn>
                                        <p:tgtEl>
                                          <p:spTgt spid="388120">
                                            <p:txEl>
                                              <p:pRg st="0" end="0"/>
                                            </p:txEl>
                                          </p:spTgt>
                                        </p:tgtEl>
                                      </p:cBhvr>
                                    </p:animEffect>
                                    <p:anim calcmode="lin" valueType="num">
                                      <p:cBhvr>
                                        <p:cTn id="16" dur="500" fill="hold">
                                          <p:stCondLst>
                                            <p:cond delay="0"/>
                                          </p:stCondLst>
                                        </p:cTn>
                                        <p:tgtEl>
                                          <p:spTgt spid="388120">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38812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8119" grpId="0"/>
      <p:bldP spid="388120" grpId="0" build="p">
        <p:tmplLst>
          <p:tmpl lvl="1">
            <p:tnLst>
              <p:par>
                <p:cTn presetID="40" presetClass="entr" presetSubtype="0" fill="hold" nodeType="clickEffect">
                  <p:stCondLst>
                    <p:cond delay="0"/>
                  </p:stCondLst>
                  <p:iterate type="lt">
                    <p:tmPct val="10000"/>
                  </p:iterate>
                  <p:childTnLst>
                    <p:set>
                      <p:cBhvr>
                        <p:cTn dur="1" fill="hold">
                          <p:stCondLst>
                            <p:cond delay="0"/>
                          </p:stCondLst>
                        </p:cTn>
                        <p:tgtEl>
                          <p:spTgt spid="388120"/>
                        </p:tgtEl>
                        <p:attrNameLst>
                          <p:attrName>style.visibility</p:attrName>
                        </p:attrNameLst>
                      </p:cBhvr>
                      <p:to>
                        <p:strVal val="visible"/>
                      </p:to>
                    </p:set>
                    <p:animEffect transition="in" filter="fade">
                      <p:cBhvr>
                        <p:cTn dur="500">
                          <p:stCondLst>
                            <p:cond delay="0"/>
                          </p:stCondLst>
                        </p:cTn>
                        <p:tgtEl>
                          <p:spTgt spid="388120"/>
                        </p:tgtEl>
                      </p:cBhvr>
                    </p:animEffect>
                    <p:anim calcmode="lin" valueType="num">
                      <p:cBhvr>
                        <p:cTn dur="500" fill="hold">
                          <p:stCondLst>
                            <p:cond delay="0"/>
                          </p:stCondLst>
                        </p:cTn>
                        <p:tgtEl>
                          <p:spTgt spid="388120"/>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388120"/>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en-GB"/>
          </a:p>
        </p:txBody>
      </p:sp>
      <p:sp>
        <p:nvSpPr>
          <p:cNvPr id="3" name="Substituent text vertical 2"/>
          <p:cNvSpPr>
            <a:spLocks noGrp="1"/>
          </p:cNvSpPr>
          <p:nvPr>
            <p:ph type="body" orient="vert" idx="1"/>
          </p:nvPr>
        </p:nvSpPr>
        <p:spPr/>
        <p:txBody>
          <a:bodyPr vert="eaVe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GB"/>
          </a:p>
        </p:txBody>
      </p:sp>
      <p:sp>
        <p:nvSpPr>
          <p:cNvPr id="4" name="Substituent dată 3"/>
          <p:cNvSpPr>
            <a:spLocks noGrp="1"/>
          </p:cNvSpPr>
          <p:nvPr>
            <p:ph type="dt" sz="half" idx="10"/>
          </p:nvPr>
        </p:nvSpPr>
        <p:spPr/>
        <p:txBody>
          <a:bodyPr/>
          <a:lstStyle>
            <a:lvl1pPr>
              <a:defRPr/>
            </a:lvl1pPr>
          </a:lstStyle>
          <a:p>
            <a:endParaRPr lang="en-US" altLang="ro-RO"/>
          </a:p>
        </p:txBody>
      </p:sp>
      <p:sp>
        <p:nvSpPr>
          <p:cNvPr id="5" name="Substituent subsol 4"/>
          <p:cNvSpPr>
            <a:spLocks noGrp="1"/>
          </p:cNvSpPr>
          <p:nvPr>
            <p:ph type="ftr" sz="quarter" idx="11"/>
          </p:nvPr>
        </p:nvSpPr>
        <p:spPr/>
        <p:txBody>
          <a:bodyPr/>
          <a:lstStyle>
            <a:lvl1pPr>
              <a:defRPr/>
            </a:lvl1pPr>
          </a:lstStyle>
          <a:p>
            <a:endParaRPr lang="en-US" altLang="ro-RO"/>
          </a:p>
        </p:txBody>
      </p:sp>
      <p:sp>
        <p:nvSpPr>
          <p:cNvPr id="6" name="Substituent număr diapozitiv 5"/>
          <p:cNvSpPr>
            <a:spLocks noGrp="1"/>
          </p:cNvSpPr>
          <p:nvPr>
            <p:ph type="sldNum" sz="quarter" idx="12"/>
          </p:nvPr>
        </p:nvSpPr>
        <p:spPr/>
        <p:txBody>
          <a:bodyPr/>
          <a:lstStyle>
            <a:lvl1pPr>
              <a:defRPr/>
            </a:lvl1pPr>
          </a:lstStyle>
          <a:p>
            <a:fld id="{601F436C-7D4A-42EE-87DD-D766C41DA0AF}" type="slidenum">
              <a:rPr lang="en-US" altLang="ro-RO"/>
              <a:pPr/>
              <a:t>‹#›</a:t>
            </a:fld>
            <a:endParaRPr lang="en-US" altLang="ro-RO"/>
          </a:p>
        </p:txBody>
      </p:sp>
    </p:spTree>
    <p:extLst>
      <p:ext uri="{BB962C8B-B14F-4D97-AF65-F5344CB8AC3E}">
        <p14:creationId xmlns:p14="http://schemas.microsoft.com/office/powerpoint/2010/main" val="793992743"/>
      </p:ext>
    </p:extLst>
  </p:cSld>
  <p:clrMapOvr>
    <a:masterClrMapping/>
  </p:clrMapOvr>
  <p:transition spd="med">
    <p:dissolve/>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28600"/>
            <a:ext cx="2057400" cy="5867400"/>
          </a:xfrm>
        </p:spPr>
        <p:txBody>
          <a:bodyPr vert="eaVert"/>
          <a:lstStyle/>
          <a:p>
            <a:r>
              <a:rPr lang="ro-RO" smtClean="0"/>
              <a:t>Clic pentru editare stil titlu</a:t>
            </a:r>
            <a:endParaRPr lang="en-GB"/>
          </a:p>
        </p:txBody>
      </p:sp>
      <p:sp>
        <p:nvSpPr>
          <p:cNvPr id="3" name="Substituent text vertical 2"/>
          <p:cNvSpPr>
            <a:spLocks noGrp="1"/>
          </p:cNvSpPr>
          <p:nvPr>
            <p:ph type="body" orient="vert" idx="1"/>
          </p:nvPr>
        </p:nvSpPr>
        <p:spPr>
          <a:xfrm>
            <a:off x="457200" y="228600"/>
            <a:ext cx="6019800" cy="5867400"/>
          </a:xfrm>
        </p:spPr>
        <p:txBody>
          <a:bodyPr vert="eaVe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GB"/>
          </a:p>
        </p:txBody>
      </p:sp>
      <p:sp>
        <p:nvSpPr>
          <p:cNvPr id="4" name="Substituent dată 3"/>
          <p:cNvSpPr>
            <a:spLocks noGrp="1"/>
          </p:cNvSpPr>
          <p:nvPr>
            <p:ph type="dt" sz="half" idx="10"/>
          </p:nvPr>
        </p:nvSpPr>
        <p:spPr/>
        <p:txBody>
          <a:bodyPr/>
          <a:lstStyle>
            <a:lvl1pPr>
              <a:defRPr/>
            </a:lvl1pPr>
          </a:lstStyle>
          <a:p>
            <a:endParaRPr lang="en-US" altLang="ro-RO"/>
          </a:p>
        </p:txBody>
      </p:sp>
      <p:sp>
        <p:nvSpPr>
          <p:cNvPr id="5" name="Substituent subsol 4"/>
          <p:cNvSpPr>
            <a:spLocks noGrp="1"/>
          </p:cNvSpPr>
          <p:nvPr>
            <p:ph type="ftr" sz="quarter" idx="11"/>
          </p:nvPr>
        </p:nvSpPr>
        <p:spPr/>
        <p:txBody>
          <a:bodyPr/>
          <a:lstStyle>
            <a:lvl1pPr>
              <a:defRPr/>
            </a:lvl1pPr>
          </a:lstStyle>
          <a:p>
            <a:endParaRPr lang="en-US" altLang="ro-RO"/>
          </a:p>
        </p:txBody>
      </p:sp>
      <p:sp>
        <p:nvSpPr>
          <p:cNvPr id="6" name="Substituent număr diapozitiv 5"/>
          <p:cNvSpPr>
            <a:spLocks noGrp="1"/>
          </p:cNvSpPr>
          <p:nvPr>
            <p:ph type="sldNum" sz="quarter" idx="12"/>
          </p:nvPr>
        </p:nvSpPr>
        <p:spPr/>
        <p:txBody>
          <a:bodyPr/>
          <a:lstStyle>
            <a:lvl1pPr>
              <a:defRPr/>
            </a:lvl1pPr>
          </a:lstStyle>
          <a:p>
            <a:fld id="{6E5EF4C1-0478-454B-AC16-37BF06B686C9}" type="slidenum">
              <a:rPr lang="en-US" altLang="ro-RO"/>
              <a:pPr/>
              <a:t>‹#›</a:t>
            </a:fld>
            <a:endParaRPr lang="en-US" altLang="ro-RO"/>
          </a:p>
        </p:txBody>
      </p:sp>
    </p:spTree>
    <p:extLst>
      <p:ext uri="{BB962C8B-B14F-4D97-AF65-F5344CB8AC3E}">
        <p14:creationId xmlns:p14="http://schemas.microsoft.com/office/powerpoint/2010/main" val="2533046934"/>
      </p:ext>
    </p:extLst>
  </p:cSld>
  <p:clrMapOvr>
    <a:masterClrMapping/>
  </p:clrMapOvr>
  <p:transition spd="med">
    <p:dissolve/>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en-GB"/>
          </a:p>
        </p:txBody>
      </p:sp>
      <p:sp>
        <p:nvSpPr>
          <p:cNvPr id="3" name="Substituent conținut 2"/>
          <p:cNvSpPr>
            <a:spLocks noGrp="1"/>
          </p:cNvSpPr>
          <p:nvPr>
            <p:ph idx="1"/>
          </p:nvPr>
        </p:nvSpPr>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GB"/>
          </a:p>
        </p:txBody>
      </p:sp>
      <p:sp>
        <p:nvSpPr>
          <p:cNvPr id="4" name="Substituent dată 3"/>
          <p:cNvSpPr>
            <a:spLocks noGrp="1"/>
          </p:cNvSpPr>
          <p:nvPr>
            <p:ph type="dt" sz="half" idx="10"/>
          </p:nvPr>
        </p:nvSpPr>
        <p:spPr/>
        <p:txBody>
          <a:bodyPr/>
          <a:lstStyle>
            <a:lvl1pPr>
              <a:defRPr/>
            </a:lvl1pPr>
          </a:lstStyle>
          <a:p>
            <a:endParaRPr lang="en-US" altLang="ro-RO"/>
          </a:p>
        </p:txBody>
      </p:sp>
      <p:sp>
        <p:nvSpPr>
          <p:cNvPr id="5" name="Substituent subsol 4"/>
          <p:cNvSpPr>
            <a:spLocks noGrp="1"/>
          </p:cNvSpPr>
          <p:nvPr>
            <p:ph type="ftr" sz="quarter" idx="11"/>
          </p:nvPr>
        </p:nvSpPr>
        <p:spPr/>
        <p:txBody>
          <a:bodyPr/>
          <a:lstStyle>
            <a:lvl1pPr>
              <a:defRPr/>
            </a:lvl1pPr>
          </a:lstStyle>
          <a:p>
            <a:endParaRPr lang="en-US" altLang="ro-RO"/>
          </a:p>
        </p:txBody>
      </p:sp>
      <p:sp>
        <p:nvSpPr>
          <p:cNvPr id="6" name="Substituent număr diapozitiv 5"/>
          <p:cNvSpPr>
            <a:spLocks noGrp="1"/>
          </p:cNvSpPr>
          <p:nvPr>
            <p:ph type="sldNum" sz="quarter" idx="12"/>
          </p:nvPr>
        </p:nvSpPr>
        <p:spPr/>
        <p:txBody>
          <a:bodyPr/>
          <a:lstStyle>
            <a:lvl1pPr>
              <a:defRPr/>
            </a:lvl1pPr>
          </a:lstStyle>
          <a:p>
            <a:fld id="{32E94C70-EB10-4B06-997F-C85EDFA771B9}" type="slidenum">
              <a:rPr lang="en-US" altLang="ro-RO"/>
              <a:pPr/>
              <a:t>‹#›</a:t>
            </a:fld>
            <a:endParaRPr lang="en-US" altLang="ro-RO"/>
          </a:p>
        </p:txBody>
      </p:sp>
    </p:spTree>
    <p:extLst>
      <p:ext uri="{BB962C8B-B14F-4D97-AF65-F5344CB8AC3E}">
        <p14:creationId xmlns:p14="http://schemas.microsoft.com/office/powerpoint/2010/main" val="2065211848"/>
      </p:ext>
    </p:extLst>
  </p:cSld>
  <p:clrMapOvr>
    <a:masterClrMapping/>
  </p:clrMapOvr>
  <p:transition spd="med">
    <p:dissolve/>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623888" y="1709738"/>
            <a:ext cx="7886700" cy="2852737"/>
          </a:xfrm>
        </p:spPr>
        <p:txBody>
          <a:bodyPr anchor="b"/>
          <a:lstStyle>
            <a:lvl1pPr>
              <a:defRPr sz="6000"/>
            </a:lvl1pPr>
          </a:lstStyle>
          <a:p>
            <a:r>
              <a:rPr lang="ro-RO" smtClean="0"/>
              <a:t>Clic pentru editare stil titlu</a:t>
            </a:r>
            <a:endParaRPr lang="en-GB"/>
          </a:p>
        </p:txBody>
      </p:sp>
      <p:sp>
        <p:nvSpPr>
          <p:cNvPr id="3" name="Substituent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o-RO" smtClean="0"/>
              <a:t>Clic pentru editare stiluri text Coordonator</a:t>
            </a:r>
          </a:p>
        </p:txBody>
      </p:sp>
      <p:sp>
        <p:nvSpPr>
          <p:cNvPr id="4" name="Substituent dată 3"/>
          <p:cNvSpPr>
            <a:spLocks noGrp="1"/>
          </p:cNvSpPr>
          <p:nvPr>
            <p:ph type="dt" sz="half" idx="10"/>
          </p:nvPr>
        </p:nvSpPr>
        <p:spPr/>
        <p:txBody>
          <a:bodyPr/>
          <a:lstStyle>
            <a:lvl1pPr>
              <a:defRPr/>
            </a:lvl1pPr>
          </a:lstStyle>
          <a:p>
            <a:endParaRPr lang="en-US" altLang="ro-RO"/>
          </a:p>
        </p:txBody>
      </p:sp>
      <p:sp>
        <p:nvSpPr>
          <p:cNvPr id="5" name="Substituent subsol 4"/>
          <p:cNvSpPr>
            <a:spLocks noGrp="1"/>
          </p:cNvSpPr>
          <p:nvPr>
            <p:ph type="ftr" sz="quarter" idx="11"/>
          </p:nvPr>
        </p:nvSpPr>
        <p:spPr/>
        <p:txBody>
          <a:bodyPr/>
          <a:lstStyle>
            <a:lvl1pPr>
              <a:defRPr/>
            </a:lvl1pPr>
          </a:lstStyle>
          <a:p>
            <a:endParaRPr lang="en-US" altLang="ro-RO"/>
          </a:p>
        </p:txBody>
      </p:sp>
      <p:sp>
        <p:nvSpPr>
          <p:cNvPr id="6" name="Substituent număr diapozitiv 5"/>
          <p:cNvSpPr>
            <a:spLocks noGrp="1"/>
          </p:cNvSpPr>
          <p:nvPr>
            <p:ph type="sldNum" sz="quarter" idx="12"/>
          </p:nvPr>
        </p:nvSpPr>
        <p:spPr/>
        <p:txBody>
          <a:bodyPr/>
          <a:lstStyle>
            <a:lvl1pPr>
              <a:defRPr/>
            </a:lvl1pPr>
          </a:lstStyle>
          <a:p>
            <a:fld id="{3C6EB193-A3BD-47F7-B23F-1668AAAF072D}" type="slidenum">
              <a:rPr lang="en-US" altLang="ro-RO"/>
              <a:pPr/>
              <a:t>‹#›</a:t>
            </a:fld>
            <a:endParaRPr lang="en-US" altLang="ro-RO"/>
          </a:p>
        </p:txBody>
      </p:sp>
    </p:spTree>
    <p:extLst>
      <p:ext uri="{BB962C8B-B14F-4D97-AF65-F5344CB8AC3E}">
        <p14:creationId xmlns:p14="http://schemas.microsoft.com/office/powerpoint/2010/main" val="3146785262"/>
      </p:ext>
    </p:extLst>
  </p:cSld>
  <p:clrMapOvr>
    <a:masterClrMapping/>
  </p:clrMapOvr>
  <p:transition spd="med">
    <p:dissolve/>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en-GB"/>
          </a:p>
        </p:txBody>
      </p:sp>
      <p:sp>
        <p:nvSpPr>
          <p:cNvPr id="3" name="Substituent conținut 2"/>
          <p:cNvSpPr>
            <a:spLocks noGrp="1"/>
          </p:cNvSpPr>
          <p:nvPr>
            <p:ph sz="half" idx="1"/>
          </p:nvPr>
        </p:nvSpPr>
        <p:spPr>
          <a:xfrm>
            <a:off x="457200" y="1600200"/>
            <a:ext cx="4038600" cy="4495800"/>
          </a:xfrm>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GB"/>
          </a:p>
        </p:txBody>
      </p:sp>
      <p:sp>
        <p:nvSpPr>
          <p:cNvPr id="4" name="Substituent conținut 3"/>
          <p:cNvSpPr>
            <a:spLocks noGrp="1"/>
          </p:cNvSpPr>
          <p:nvPr>
            <p:ph sz="half" idx="2"/>
          </p:nvPr>
        </p:nvSpPr>
        <p:spPr>
          <a:xfrm>
            <a:off x="4648200" y="1600200"/>
            <a:ext cx="4038600" cy="4495800"/>
          </a:xfrm>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GB"/>
          </a:p>
        </p:txBody>
      </p:sp>
      <p:sp>
        <p:nvSpPr>
          <p:cNvPr id="5" name="Substituent dată 4"/>
          <p:cNvSpPr>
            <a:spLocks noGrp="1"/>
          </p:cNvSpPr>
          <p:nvPr>
            <p:ph type="dt" sz="half" idx="10"/>
          </p:nvPr>
        </p:nvSpPr>
        <p:spPr/>
        <p:txBody>
          <a:bodyPr/>
          <a:lstStyle>
            <a:lvl1pPr>
              <a:defRPr/>
            </a:lvl1pPr>
          </a:lstStyle>
          <a:p>
            <a:endParaRPr lang="en-US" altLang="ro-RO"/>
          </a:p>
        </p:txBody>
      </p:sp>
      <p:sp>
        <p:nvSpPr>
          <p:cNvPr id="6" name="Substituent subsol 5"/>
          <p:cNvSpPr>
            <a:spLocks noGrp="1"/>
          </p:cNvSpPr>
          <p:nvPr>
            <p:ph type="ftr" sz="quarter" idx="11"/>
          </p:nvPr>
        </p:nvSpPr>
        <p:spPr/>
        <p:txBody>
          <a:bodyPr/>
          <a:lstStyle>
            <a:lvl1pPr>
              <a:defRPr/>
            </a:lvl1pPr>
          </a:lstStyle>
          <a:p>
            <a:endParaRPr lang="en-US" altLang="ro-RO"/>
          </a:p>
        </p:txBody>
      </p:sp>
      <p:sp>
        <p:nvSpPr>
          <p:cNvPr id="7" name="Substituent număr diapozitiv 6"/>
          <p:cNvSpPr>
            <a:spLocks noGrp="1"/>
          </p:cNvSpPr>
          <p:nvPr>
            <p:ph type="sldNum" sz="quarter" idx="12"/>
          </p:nvPr>
        </p:nvSpPr>
        <p:spPr/>
        <p:txBody>
          <a:bodyPr/>
          <a:lstStyle>
            <a:lvl1pPr>
              <a:defRPr/>
            </a:lvl1pPr>
          </a:lstStyle>
          <a:p>
            <a:fld id="{E38106BD-953D-4021-AE85-B7A18690A6F2}" type="slidenum">
              <a:rPr lang="en-US" altLang="ro-RO"/>
              <a:pPr/>
              <a:t>‹#›</a:t>
            </a:fld>
            <a:endParaRPr lang="en-US" altLang="ro-RO"/>
          </a:p>
        </p:txBody>
      </p:sp>
    </p:spTree>
    <p:extLst>
      <p:ext uri="{BB962C8B-B14F-4D97-AF65-F5344CB8AC3E}">
        <p14:creationId xmlns:p14="http://schemas.microsoft.com/office/powerpoint/2010/main" val="1081795339"/>
      </p:ext>
    </p:extLst>
  </p:cSld>
  <p:clrMapOvr>
    <a:masterClrMapping/>
  </p:clrMapOvr>
  <p:transition spd="med">
    <p:dissolve/>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a:xfrm>
            <a:off x="630238" y="365125"/>
            <a:ext cx="7886700" cy="1325563"/>
          </a:xfrm>
        </p:spPr>
        <p:txBody>
          <a:bodyPr/>
          <a:lstStyle/>
          <a:p>
            <a:r>
              <a:rPr lang="ro-RO" smtClean="0"/>
              <a:t>Clic pentru editare stil titlu</a:t>
            </a:r>
            <a:endParaRPr lang="en-GB"/>
          </a:p>
        </p:txBody>
      </p:sp>
      <p:sp>
        <p:nvSpPr>
          <p:cNvPr id="3" name="Substituent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 pentru editare stiluri text Coordonator</a:t>
            </a:r>
          </a:p>
        </p:txBody>
      </p:sp>
      <p:sp>
        <p:nvSpPr>
          <p:cNvPr id="4" name="Substituent conținut 3"/>
          <p:cNvSpPr>
            <a:spLocks noGrp="1"/>
          </p:cNvSpPr>
          <p:nvPr>
            <p:ph sz="half" idx="2"/>
          </p:nvPr>
        </p:nvSpPr>
        <p:spPr>
          <a:xfrm>
            <a:off x="630238" y="2505075"/>
            <a:ext cx="3868737" cy="3684588"/>
          </a:xfrm>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GB"/>
          </a:p>
        </p:txBody>
      </p:sp>
      <p:sp>
        <p:nvSpPr>
          <p:cNvPr id="5" name="Substituent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 pentru editare stiluri text Coordonator</a:t>
            </a:r>
          </a:p>
        </p:txBody>
      </p:sp>
      <p:sp>
        <p:nvSpPr>
          <p:cNvPr id="6" name="Substituent conținut 5"/>
          <p:cNvSpPr>
            <a:spLocks noGrp="1"/>
          </p:cNvSpPr>
          <p:nvPr>
            <p:ph sz="quarter" idx="4"/>
          </p:nvPr>
        </p:nvSpPr>
        <p:spPr>
          <a:xfrm>
            <a:off x="4629150" y="2505075"/>
            <a:ext cx="3887788" cy="3684588"/>
          </a:xfrm>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GB"/>
          </a:p>
        </p:txBody>
      </p:sp>
      <p:sp>
        <p:nvSpPr>
          <p:cNvPr id="7" name="Substituent dată 6"/>
          <p:cNvSpPr>
            <a:spLocks noGrp="1"/>
          </p:cNvSpPr>
          <p:nvPr>
            <p:ph type="dt" sz="half" idx="10"/>
          </p:nvPr>
        </p:nvSpPr>
        <p:spPr/>
        <p:txBody>
          <a:bodyPr/>
          <a:lstStyle>
            <a:lvl1pPr>
              <a:defRPr/>
            </a:lvl1pPr>
          </a:lstStyle>
          <a:p>
            <a:endParaRPr lang="en-US" altLang="ro-RO"/>
          </a:p>
        </p:txBody>
      </p:sp>
      <p:sp>
        <p:nvSpPr>
          <p:cNvPr id="8" name="Substituent subsol 7"/>
          <p:cNvSpPr>
            <a:spLocks noGrp="1"/>
          </p:cNvSpPr>
          <p:nvPr>
            <p:ph type="ftr" sz="quarter" idx="11"/>
          </p:nvPr>
        </p:nvSpPr>
        <p:spPr/>
        <p:txBody>
          <a:bodyPr/>
          <a:lstStyle>
            <a:lvl1pPr>
              <a:defRPr/>
            </a:lvl1pPr>
          </a:lstStyle>
          <a:p>
            <a:endParaRPr lang="en-US" altLang="ro-RO"/>
          </a:p>
        </p:txBody>
      </p:sp>
      <p:sp>
        <p:nvSpPr>
          <p:cNvPr id="9" name="Substituent număr diapozitiv 8"/>
          <p:cNvSpPr>
            <a:spLocks noGrp="1"/>
          </p:cNvSpPr>
          <p:nvPr>
            <p:ph type="sldNum" sz="quarter" idx="12"/>
          </p:nvPr>
        </p:nvSpPr>
        <p:spPr/>
        <p:txBody>
          <a:bodyPr/>
          <a:lstStyle>
            <a:lvl1pPr>
              <a:defRPr/>
            </a:lvl1pPr>
          </a:lstStyle>
          <a:p>
            <a:fld id="{AF060D7A-F23A-4C19-8A2D-150229EDB877}" type="slidenum">
              <a:rPr lang="en-US" altLang="ro-RO"/>
              <a:pPr/>
              <a:t>‹#›</a:t>
            </a:fld>
            <a:endParaRPr lang="en-US" altLang="ro-RO"/>
          </a:p>
        </p:txBody>
      </p:sp>
    </p:spTree>
    <p:extLst>
      <p:ext uri="{BB962C8B-B14F-4D97-AF65-F5344CB8AC3E}">
        <p14:creationId xmlns:p14="http://schemas.microsoft.com/office/powerpoint/2010/main" val="4272325594"/>
      </p:ext>
    </p:extLst>
  </p:cSld>
  <p:clrMapOvr>
    <a:masterClrMapping/>
  </p:clrMapOvr>
  <p:transition spd="med">
    <p:dissolve/>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en-GB"/>
          </a:p>
        </p:txBody>
      </p:sp>
      <p:sp>
        <p:nvSpPr>
          <p:cNvPr id="3" name="Substituent dată 2"/>
          <p:cNvSpPr>
            <a:spLocks noGrp="1"/>
          </p:cNvSpPr>
          <p:nvPr>
            <p:ph type="dt" sz="half" idx="10"/>
          </p:nvPr>
        </p:nvSpPr>
        <p:spPr/>
        <p:txBody>
          <a:bodyPr/>
          <a:lstStyle>
            <a:lvl1pPr>
              <a:defRPr/>
            </a:lvl1pPr>
          </a:lstStyle>
          <a:p>
            <a:endParaRPr lang="en-US" altLang="ro-RO"/>
          </a:p>
        </p:txBody>
      </p:sp>
      <p:sp>
        <p:nvSpPr>
          <p:cNvPr id="4" name="Substituent subsol 3"/>
          <p:cNvSpPr>
            <a:spLocks noGrp="1"/>
          </p:cNvSpPr>
          <p:nvPr>
            <p:ph type="ftr" sz="quarter" idx="11"/>
          </p:nvPr>
        </p:nvSpPr>
        <p:spPr/>
        <p:txBody>
          <a:bodyPr/>
          <a:lstStyle>
            <a:lvl1pPr>
              <a:defRPr/>
            </a:lvl1pPr>
          </a:lstStyle>
          <a:p>
            <a:endParaRPr lang="en-US" altLang="ro-RO"/>
          </a:p>
        </p:txBody>
      </p:sp>
      <p:sp>
        <p:nvSpPr>
          <p:cNvPr id="5" name="Substituent număr diapozitiv 4"/>
          <p:cNvSpPr>
            <a:spLocks noGrp="1"/>
          </p:cNvSpPr>
          <p:nvPr>
            <p:ph type="sldNum" sz="quarter" idx="12"/>
          </p:nvPr>
        </p:nvSpPr>
        <p:spPr/>
        <p:txBody>
          <a:bodyPr/>
          <a:lstStyle>
            <a:lvl1pPr>
              <a:defRPr/>
            </a:lvl1pPr>
          </a:lstStyle>
          <a:p>
            <a:fld id="{4EEBA16A-8763-45CE-9156-F50CE6E23DF5}" type="slidenum">
              <a:rPr lang="en-US" altLang="ro-RO"/>
              <a:pPr/>
              <a:t>‹#›</a:t>
            </a:fld>
            <a:endParaRPr lang="en-US" altLang="ro-RO"/>
          </a:p>
        </p:txBody>
      </p:sp>
    </p:spTree>
    <p:extLst>
      <p:ext uri="{BB962C8B-B14F-4D97-AF65-F5344CB8AC3E}">
        <p14:creationId xmlns:p14="http://schemas.microsoft.com/office/powerpoint/2010/main" val="1205748579"/>
      </p:ext>
    </p:extLst>
  </p:cSld>
  <p:clrMapOvr>
    <a:masterClrMapping/>
  </p:clrMapOvr>
  <p:transition spd="med">
    <p:dissolve/>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lvl1pPr>
              <a:defRPr/>
            </a:lvl1pPr>
          </a:lstStyle>
          <a:p>
            <a:endParaRPr lang="en-US" altLang="ro-RO"/>
          </a:p>
        </p:txBody>
      </p:sp>
      <p:sp>
        <p:nvSpPr>
          <p:cNvPr id="3" name="Substituent subsol 2"/>
          <p:cNvSpPr>
            <a:spLocks noGrp="1"/>
          </p:cNvSpPr>
          <p:nvPr>
            <p:ph type="ftr" sz="quarter" idx="11"/>
          </p:nvPr>
        </p:nvSpPr>
        <p:spPr/>
        <p:txBody>
          <a:bodyPr/>
          <a:lstStyle>
            <a:lvl1pPr>
              <a:defRPr/>
            </a:lvl1pPr>
          </a:lstStyle>
          <a:p>
            <a:endParaRPr lang="en-US" altLang="ro-RO"/>
          </a:p>
        </p:txBody>
      </p:sp>
      <p:sp>
        <p:nvSpPr>
          <p:cNvPr id="4" name="Substituent număr diapozitiv 3"/>
          <p:cNvSpPr>
            <a:spLocks noGrp="1"/>
          </p:cNvSpPr>
          <p:nvPr>
            <p:ph type="sldNum" sz="quarter" idx="12"/>
          </p:nvPr>
        </p:nvSpPr>
        <p:spPr/>
        <p:txBody>
          <a:bodyPr/>
          <a:lstStyle>
            <a:lvl1pPr>
              <a:defRPr/>
            </a:lvl1pPr>
          </a:lstStyle>
          <a:p>
            <a:fld id="{EC678CB2-7D11-44E8-B0A1-A7CE17E58440}" type="slidenum">
              <a:rPr lang="en-US" altLang="ro-RO"/>
              <a:pPr/>
              <a:t>‹#›</a:t>
            </a:fld>
            <a:endParaRPr lang="en-US" altLang="ro-RO"/>
          </a:p>
        </p:txBody>
      </p:sp>
    </p:spTree>
    <p:extLst>
      <p:ext uri="{BB962C8B-B14F-4D97-AF65-F5344CB8AC3E}">
        <p14:creationId xmlns:p14="http://schemas.microsoft.com/office/powerpoint/2010/main" val="311024294"/>
      </p:ext>
    </p:extLst>
  </p:cSld>
  <p:clrMapOvr>
    <a:masterClrMapping/>
  </p:clrMapOvr>
  <p:transition spd="med">
    <p:dissolve/>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630238" y="457200"/>
            <a:ext cx="2949575" cy="1600200"/>
          </a:xfrm>
        </p:spPr>
        <p:txBody>
          <a:bodyPr anchor="b"/>
          <a:lstStyle>
            <a:lvl1pPr>
              <a:defRPr sz="3200"/>
            </a:lvl1pPr>
          </a:lstStyle>
          <a:p>
            <a:r>
              <a:rPr lang="ro-RO" smtClean="0"/>
              <a:t>Clic pentru editare stil titlu</a:t>
            </a:r>
            <a:endParaRPr lang="en-GB"/>
          </a:p>
        </p:txBody>
      </p:sp>
      <p:sp>
        <p:nvSpPr>
          <p:cNvPr id="3" name="Substituent conținut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GB"/>
          </a:p>
        </p:txBody>
      </p:sp>
      <p:sp>
        <p:nvSpPr>
          <p:cNvPr id="4" name="Substituent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smtClean="0"/>
              <a:t>Clic pentru editare stiluri text Coordonator</a:t>
            </a:r>
          </a:p>
        </p:txBody>
      </p:sp>
      <p:sp>
        <p:nvSpPr>
          <p:cNvPr id="5" name="Substituent dată 4"/>
          <p:cNvSpPr>
            <a:spLocks noGrp="1"/>
          </p:cNvSpPr>
          <p:nvPr>
            <p:ph type="dt" sz="half" idx="10"/>
          </p:nvPr>
        </p:nvSpPr>
        <p:spPr/>
        <p:txBody>
          <a:bodyPr/>
          <a:lstStyle>
            <a:lvl1pPr>
              <a:defRPr/>
            </a:lvl1pPr>
          </a:lstStyle>
          <a:p>
            <a:endParaRPr lang="en-US" altLang="ro-RO"/>
          </a:p>
        </p:txBody>
      </p:sp>
      <p:sp>
        <p:nvSpPr>
          <p:cNvPr id="6" name="Substituent subsol 5"/>
          <p:cNvSpPr>
            <a:spLocks noGrp="1"/>
          </p:cNvSpPr>
          <p:nvPr>
            <p:ph type="ftr" sz="quarter" idx="11"/>
          </p:nvPr>
        </p:nvSpPr>
        <p:spPr/>
        <p:txBody>
          <a:bodyPr/>
          <a:lstStyle>
            <a:lvl1pPr>
              <a:defRPr/>
            </a:lvl1pPr>
          </a:lstStyle>
          <a:p>
            <a:endParaRPr lang="en-US" altLang="ro-RO"/>
          </a:p>
        </p:txBody>
      </p:sp>
      <p:sp>
        <p:nvSpPr>
          <p:cNvPr id="7" name="Substituent număr diapozitiv 6"/>
          <p:cNvSpPr>
            <a:spLocks noGrp="1"/>
          </p:cNvSpPr>
          <p:nvPr>
            <p:ph type="sldNum" sz="quarter" idx="12"/>
          </p:nvPr>
        </p:nvSpPr>
        <p:spPr/>
        <p:txBody>
          <a:bodyPr/>
          <a:lstStyle>
            <a:lvl1pPr>
              <a:defRPr/>
            </a:lvl1pPr>
          </a:lstStyle>
          <a:p>
            <a:fld id="{DFD32581-D219-4AC6-A485-BA10EDF78CA5}" type="slidenum">
              <a:rPr lang="en-US" altLang="ro-RO"/>
              <a:pPr/>
              <a:t>‹#›</a:t>
            </a:fld>
            <a:endParaRPr lang="en-US" altLang="ro-RO"/>
          </a:p>
        </p:txBody>
      </p:sp>
    </p:spTree>
    <p:extLst>
      <p:ext uri="{BB962C8B-B14F-4D97-AF65-F5344CB8AC3E}">
        <p14:creationId xmlns:p14="http://schemas.microsoft.com/office/powerpoint/2010/main" val="3356208910"/>
      </p:ext>
    </p:extLst>
  </p:cSld>
  <p:clrMapOvr>
    <a:masterClrMapping/>
  </p:clrMapOvr>
  <p:transition spd="med">
    <p:dissolve/>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630238" y="457200"/>
            <a:ext cx="2949575" cy="1600200"/>
          </a:xfrm>
        </p:spPr>
        <p:txBody>
          <a:bodyPr anchor="b"/>
          <a:lstStyle>
            <a:lvl1pPr>
              <a:defRPr sz="3200"/>
            </a:lvl1pPr>
          </a:lstStyle>
          <a:p>
            <a:r>
              <a:rPr lang="ro-RO" smtClean="0"/>
              <a:t>Clic pentru editare stil titlu</a:t>
            </a:r>
            <a:endParaRPr lang="en-GB"/>
          </a:p>
        </p:txBody>
      </p:sp>
      <p:sp>
        <p:nvSpPr>
          <p:cNvPr id="3" name="Substituent i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ubstituent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smtClean="0"/>
              <a:t>Clic pentru editare stiluri text Coordonator</a:t>
            </a:r>
          </a:p>
        </p:txBody>
      </p:sp>
      <p:sp>
        <p:nvSpPr>
          <p:cNvPr id="5" name="Substituent dată 4"/>
          <p:cNvSpPr>
            <a:spLocks noGrp="1"/>
          </p:cNvSpPr>
          <p:nvPr>
            <p:ph type="dt" sz="half" idx="10"/>
          </p:nvPr>
        </p:nvSpPr>
        <p:spPr/>
        <p:txBody>
          <a:bodyPr/>
          <a:lstStyle>
            <a:lvl1pPr>
              <a:defRPr/>
            </a:lvl1pPr>
          </a:lstStyle>
          <a:p>
            <a:endParaRPr lang="en-US" altLang="ro-RO"/>
          </a:p>
        </p:txBody>
      </p:sp>
      <p:sp>
        <p:nvSpPr>
          <p:cNvPr id="6" name="Substituent subsol 5"/>
          <p:cNvSpPr>
            <a:spLocks noGrp="1"/>
          </p:cNvSpPr>
          <p:nvPr>
            <p:ph type="ftr" sz="quarter" idx="11"/>
          </p:nvPr>
        </p:nvSpPr>
        <p:spPr/>
        <p:txBody>
          <a:bodyPr/>
          <a:lstStyle>
            <a:lvl1pPr>
              <a:defRPr/>
            </a:lvl1pPr>
          </a:lstStyle>
          <a:p>
            <a:endParaRPr lang="en-US" altLang="ro-RO"/>
          </a:p>
        </p:txBody>
      </p:sp>
      <p:sp>
        <p:nvSpPr>
          <p:cNvPr id="7" name="Substituent număr diapozitiv 6"/>
          <p:cNvSpPr>
            <a:spLocks noGrp="1"/>
          </p:cNvSpPr>
          <p:nvPr>
            <p:ph type="sldNum" sz="quarter" idx="12"/>
          </p:nvPr>
        </p:nvSpPr>
        <p:spPr/>
        <p:txBody>
          <a:bodyPr/>
          <a:lstStyle>
            <a:lvl1pPr>
              <a:defRPr/>
            </a:lvl1pPr>
          </a:lstStyle>
          <a:p>
            <a:fld id="{E677B43C-C803-43E5-84E2-955C6793E988}" type="slidenum">
              <a:rPr lang="en-US" altLang="ro-RO"/>
              <a:pPr/>
              <a:t>‹#›</a:t>
            </a:fld>
            <a:endParaRPr lang="en-US" altLang="ro-RO"/>
          </a:p>
        </p:txBody>
      </p:sp>
    </p:spTree>
    <p:extLst>
      <p:ext uri="{BB962C8B-B14F-4D97-AF65-F5344CB8AC3E}">
        <p14:creationId xmlns:p14="http://schemas.microsoft.com/office/powerpoint/2010/main" val="3952676214"/>
      </p:ext>
    </p:extLst>
  </p:cSld>
  <p:clrMapOvr>
    <a:masterClrMapping/>
  </p:clrMapOvr>
  <p:transition spd="med">
    <p:dissolve/>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ro-RO" smtClean="0"/>
              <a:t>Click to edit Master title style</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ro-RO" smtClean="0"/>
              <a:t>Click to edit Master text styles</a:t>
            </a:r>
          </a:p>
          <a:p>
            <a:pPr lvl="1"/>
            <a:r>
              <a:rPr lang="en-US" altLang="ro-RO" smtClean="0"/>
              <a:t>Second level</a:t>
            </a:r>
          </a:p>
          <a:p>
            <a:pPr lvl="2"/>
            <a:r>
              <a:rPr lang="en-US" altLang="ro-RO" smtClean="0"/>
              <a:t>Third level</a:t>
            </a:r>
          </a:p>
          <a:p>
            <a:pPr lvl="3"/>
            <a:r>
              <a:rPr lang="en-US" altLang="ro-RO" smtClean="0"/>
              <a:t>Fourth level</a:t>
            </a:r>
          </a:p>
          <a:p>
            <a:pPr lvl="4"/>
            <a:r>
              <a:rPr lang="en-US" altLang="ro-RO" smtClean="0"/>
              <a:t>Fifth level</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ltLang="ro-RO"/>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ltLang="ro-RO"/>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5E49FABE-0138-4C2A-899E-B34877569FEF}" type="slidenum">
              <a:rPr lang="en-US" altLang="ro-RO"/>
              <a:pPr/>
              <a:t>‹#›</a:t>
            </a:fld>
            <a:endParaRPr lang="en-US" altLang="ro-RO"/>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ransition spd="med">
    <p:dissolve/>
    <p:sndAc>
      <p:stSnd>
        <p:snd r:embed="rId13"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87095"/>
                                        </p:tgtEl>
                                        <p:attrNameLst>
                                          <p:attrName>style.visibility</p:attrName>
                                        </p:attrNameLst>
                                      </p:cBhvr>
                                      <p:to>
                                        <p:strVal val="visible"/>
                                      </p:to>
                                    </p:set>
                                    <p:anim calcmode="lin" valueType="num">
                                      <p:cBhvr>
                                        <p:cTn id="7" dur="2000" fill="hold"/>
                                        <p:tgtEl>
                                          <p:spTgt spid="387095"/>
                                        </p:tgtEl>
                                        <p:attrNameLst>
                                          <p:attrName>ppt_w</p:attrName>
                                        </p:attrNameLst>
                                      </p:cBhvr>
                                      <p:tavLst>
                                        <p:tav tm="0">
                                          <p:val>
                                            <p:strVal val="#ppt_w"/>
                                          </p:val>
                                        </p:tav>
                                        <p:tav tm="100000">
                                          <p:val>
                                            <p:strVal val="#ppt_w"/>
                                          </p:val>
                                        </p:tav>
                                      </p:tavLst>
                                    </p:anim>
                                    <p:anim calcmode="lin" valueType="num">
                                      <p:cBhvr>
                                        <p:cTn id="8" dur="2000" fill="hold"/>
                                        <p:tgtEl>
                                          <p:spTgt spid="387095"/>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387095"/>
                                        </p:tgtEl>
                                        <p:attrNameLst>
                                          <p:attrName>ppt_x</p:attrName>
                                        </p:attrNameLst>
                                      </p:cBhvr>
                                      <p:tavLst>
                                        <p:tav tm="0">
                                          <p:val>
                                            <p:strVal val="#ppt_x-.4"/>
                                          </p:val>
                                        </p:tav>
                                        <p:tav tm="100000">
                                          <p:val>
                                            <p:strVal val="#ppt_x"/>
                                          </p:val>
                                        </p:tav>
                                      </p:tavLst>
                                    </p:anim>
                                    <p:anim calcmode="lin" valueType="num">
                                      <p:cBhvr>
                                        <p:cTn id="10" dur="2000" fill="hold"/>
                                        <p:tgtEl>
                                          <p:spTgt spid="387095"/>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387096">
                                            <p:txEl>
                                              <p:pRg st="0" end="0"/>
                                            </p:txEl>
                                          </p:spTgt>
                                        </p:tgtEl>
                                        <p:attrNameLst>
                                          <p:attrName>style.visibility</p:attrName>
                                        </p:attrNameLst>
                                      </p:cBhvr>
                                      <p:to>
                                        <p:strVal val="visible"/>
                                      </p:to>
                                    </p:set>
                                    <p:animEffect transition="in" filter="fade">
                                      <p:cBhvr>
                                        <p:cTn id="15" dur="500">
                                          <p:stCondLst>
                                            <p:cond delay="0"/>
                                          </p:stCondLst>
                                        </p:cTn>
                                        <p:tgtEl>
                                          <p:spTgt spid="387096">
                                            <p:txEl>
                                              <p:pRg st="0" end="0"/>
                                            </p:txEl>
                                          </p:spTgt>
                                        </p:tgtEl>
                                      </p:cBhvr>
                                    </p:animEffect>
                                    <p:anim calcmode="lin" valueType="num">
                                      <p:cBhvr>
                                        <p:cTn id="16" dur="500" fill="hold">
                                          <p:stCondLst>
                                            <p:cond delay="0"/>
                                          </p:stCondLst>
                                        </p:cTn>
                                        <p:tgtEl>
                                          <p:spTgt spid="387096">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387096">
                                            <p:txEl>
                                              <p:pRg st="0" end="0"/>
                                            </p:txEl>
                                          </p:spTgt>
                                        </p:tgtEl>
                                        <p:attrNameLst>
                                          <p:attrName>ppt_y</p:attrName>
                                        </p:attrNameLst>
                                      </p:cBhvr>
                                      <p:tavLst>
                                        <p:tav tm="0">
                                          <p:val>
                                            <p:strVal val="#ppt_y"/>
                                          </p:val>
                                        </p:tav>
                                        <p:tav tm="100000">
                                          <p:val>
                                            <p:strVal val="#ppt_y"/>
                                          </p:val>
                                        </p:tav>
                                      </p:tavLst>
                                    </p:anim>
                                  </p:childTnLst>
                                </p:cTn>
                              </p:par>
                              <p:par>
                                <p:cTn id="18" presetID="40" presetClass="entr" presetSubtype="0" fill="hold" grpId="0" nodeType="withEffect">
                                  <p:stCondLst>
                                    <p:cond delay="0"/>
                                  </p:stCondLst>
                                  <p:iterate type="lt">
                                    <p:tmPct val="10000"/>
                                  </p:iterate>
                                  <p:childTnLst>
                                    <p:set>
                                      <p:cBhvr>
                                        <p:cTn id="19" dur="1" fill="hold">
                                          <p:stCondLst>
                                            <p:cond delay="0"/>
                                          </p:stCondLst>
                                        </p:cTn>
                                        <p:tgtEl>
                                          <p:spTgt spid="387096">
                                            <p:txEl>
                                              <p:pRg st="1" end="1"/>
                                            </p:txEl>
                                          </p:spTgt>
                                        </p:tgtEl>
                                        <p:attrNameLst>
                                          <p:attrName>style.visibility</p:attrName>
                                        </p:attrNameLst>
                                      </p:cBhvr>
                                      <p:to>
                                        <p:strVal val="visible"/>
                                      </p:to>
                                    </p:set>
                                    <p:animEffect transition="in" filter="fade">
                                      <p:cBhvr>
                                        <p:cTn id="20" dur="500">
                                          <p:stCondLst>
                                            <p:cond delay="0"/>
                                          </p:stCondLst>
                                        </p:cTn>
                                        <p:tgtEl>
                                          <p:spTgt spid="387096">
                                            <p:txEl>
                                              <p:pRg st="1" end="1"/>
                                            </p:txEl>
                                          </p:spTgt>
                                        </p:tgtEl>
                                      </p:cBhvr>
                                    </p:animEffect>
                                    <p:anim calcmode="lin" valueType="num">
                                      <p:cBhvr>
                                        <p:cTn id="21" dur="500" fill="hold">
                                          <p:stCondLst>
                                            <p:cond delay="0"/>
                                          </p:stCondLst>
                                        </p:cTn>
                                        <p:tgtEl>
                                          <p:spTgt spid="387096">
                                            <p:txEl>
                                              <p:pRg st="1" end="1"/>
                                            </p:txEl>
                                          </p:spTgt>
                                        </p:tgtEl>
                                        <p:attrNameLst>
                                          <p:attrName>ppt_x</p:attrName>
                                        </p:attrNameLst>
                                      </p:cBhvr>
                                      <p:tavLst>
                                        <p:tav tm="0">
                                          <p:val>
                                            <p:strVal val="#ppt_x-.1"/>
                                          </p:val>
                                        </p:tav>
                                        <p:tav tm="100000">
                                          <p:val>
                                            <p:strVal val="#ppt_x"/>
                                          </p:val>
                                        </p:tav>
                                      </p:tavLst>
                                    </p:anim>
                                    <p:anim calcmode="lin" valueType="num">
                                      <p:cBhvr>
                                        <p:cTn id="22" dur="500" fill="hold">
                                          <p:stCondLst>
                                            <p:cond delay="0"/>
                                          </p:stCondLst>
                                        </p:cTn>
                                        <p:tgtEl>
                                          <p:spTgt spid="387096">
                                            <p:txEl>
                                              <p:pRg st="1" end="1"/>
                                            </p:txEl>
                                          </p:spTgt>
                                        </p:tgtEl>
                                        <p:attrNameLst>
                                          <p:attrName>ppt_y</p:attrName>
                                        </p:attrNameLst>
                                      </p:cBhvr>
                                      <p:tavLst>
                                        <p:tav tm="0">
                                          <p:val>
                                            <p:strVal val="#ppt_y"/>
                                          </p:val>
                                        </p:tav>
                                        <p:tav tm="100000">
                                          <p:val>
                                            <p:strVal val="#ppt_y"/>
                                          </p:val>
                                        </p:tav>
                                      </p:tavLst>
                                    </p:anim>
                                  </p:childTnLst>
                                </p:cTn>
                              </p:par>
                              <p:par>
                                <p:cTn id="23" presetID="40" presetClass="entr" presetSubtype="0" fill="hold" grpId="0" nodeType="withEffect">
                                  <p:stCondLst>
                                    <p:cond delay="0"/>
                                  </p:stCondLst>
                                  <p:iterate type="lt">
                                    <p:tmPct val="10000"/>
                                  </p:iterate>
                                  <p:childTnLst>
                                    <p:set>
                                      <p:cBhvr>
                                        <p:cTn id="24" dur="1" fill="hold">
                                          <p:stCondLst>
                                            <p:cond delay="0"/>
                                          </p:stCondLst>
                                        </p:cTn>
                                        <p:tgtEl>
                                          <p:spTgt spid="387096">
                                            <p:txEl>
                                              <p:pRg st="2" end="2"/>
                                            </p:txEl>
                                          </p:spTgt>
                                        </p:tgtEl>
                                        <p:attrNameLst>
                                          <p:attrName>style.visibility</p:attrName>
                                        </p:attrNameLst>
                                      </p:cBhvr>
                                      <p:to>
                                        <p:strVal val="visible"/>
                                      </p:to>
                                    </p:set>
                                    <p:animEffect transition="in" filter="fade">
                                      <p:cBhvr>
                                        <p:cTn id="25" dur="500">
                                          <p:stCondLst>
                                            <p:cond delay="0"/>
                                          </p:stCondLst>
                                        </p:cTn>
                                        <p:tgtEl>
                                          <p:spTgt spid="387096">
                                            <p:txEl>
                                              <p:pRg st="2" end="2"/>
                                            </p:txEl>
                                          </p:spTgt>
                                        </p:tgtEl>
                                      </p:cBhvr>
                                    </p:animEffect>
                                    <p:anim calcmode="lin" valueType="num">
                                      <p:cBhvr>
                                        <p:cTn id="26" dur="500" fill="hold">
                                          <p:stCondLst>
                                            <p:cond delay="0"/>
                                          </p:stCondLst>
                                        </p:cTn>
                                        <p:tgtEl>
                                          <p:spTgt spid="387096">
                                            <p:txEl>
                                              <p:pRg st="2" end="2"/>
                                            </p:txEl>
                                          </p:spTgt>
                                        </p:tgtEl>
                                        <p:attrNameLst>
                                          <p:attrName>ppt_x</p:attrName>
                                        </p:attrNameLst>
                                      </p:cBhvr>
                                      <p:tavLst>
                                        <p:tav tm="0">
                                          <p:val>
                                            <p:strVal val="#ppt_x-.1"/>
                                          </p:val>
                                        </p:tav>
                                        <p:tav tm="100000">
                                          <p:val>
                                            <p:strVal val="#ppt_x"/>
                                          </p:val>
                                        </p:tav>
                                      </p:tavLst>
                                    </p:anim>
                                    <p:anim calcmode="lin" valueType="num">
                                      <p:cBhvr>
                                        <p:cTn id="27" dur="500" fill="hold">
                                          <p:stCondLst>
                                            <p:cond delay="0"/>
                                          </p:stCondLst>
                                        </p:cTn>
                                        <p:tgtEl>
                                          <p:spTgt spid="387096">
                                            <p:txEl>
                                              <p:pRg st="2" end="2"/>
                                            </p:txEl>
                                          </p:spTgt>
                                        </p:tgtEl>
                                        <p:attrNameLst>
                                          <p:attrName>ppt_y</p:attrName>
                                        </p:attrNameLst>
                                      </p:cBhvr>
                                      <p:tavLst>
                                        <p:tav tm="0">
                                          <p:val>
                                            <p:strVal val="#ppt_y"/>
                                          </p:val>
                                        </p:tav>
                                        <p:tav tm="100000">
                                          <p:val>
                                            <p:strVal val="#ppt_y"/>
                                          </p:val>
                                        </p:tav>
                                      </p:tavLst>
                                    </p:anim>
                                  </p:childTnLst>
                                </p:cTn>
                              </p:par>
                              <p:par>
                                <p:cTn id="28" presetID="40" presetClass="entr" presetSubtype="0" fill="hold" grpId="0" nodeType="withEffect">
                                  <p:stCondLst>
                                    <p:cond delay="0"/>
                                  </p:stCondLst>
                                  <p:iterate type="lt">
                                    <p:tmPct val="10000"/>
                                  </p:iterate>
                                  <p:childTnLst>
                                    <p:set>
                                      <p:cBhvr>
                                        <p:cTn id="29" dur="1" fill="hold">
                                          <p:stCondLst>
                                            <p:cond delay="0"/>
                                          </p:stCondLst>
                                        </p:cTn>
                                        <p:tgtEl>
                                          <p:spTgt spid="387096">
                                            <p:txEl>
                                              <p:pRg st="3" end="3"/>
                                            </p:txEl>
                                          </p:spTgt>
                                        </p:tgtEl>
                                        <p:attrNameLst>
                                          <p:attrName>style.visibility</p:attrName>
                                        </p:attrNameLst>
                                      </p:cBhvr>
                                      <p:to>
                                        <p:strVal val="visible"/>
                                      </p:to>
                                    </p:set>
                                    <p:animEffect transition="in" filter="fade">
                                      <p:cBhvr>
                                        <p:cTn id="30" dur="500">
                                          <p:stCondLst>
                                            <p:cond delay="0"/>
                                          </p:stCondLst>
                                        </p:cTn>
                                        <p:tgtEl>
                                          <p:spTgt spid="387096">
                                            <p:txEl>
                                              <p:pRg st="3" end="3"/>
                                            </p:txEl>
                                          </p:spTgt>
                                        </p:tgtEl>
                                      </p:cBhvr>
                                    </p:animEffect>
                                    <p:anim calcmode="lin" valueType="num">
                                      <p:cBhvr>
                                        <p:cTn id="31" dur="500" fill="hold">
                                          <p:stCondLst>
                                            <p:cond delay="0"/>
                                          </p:stCondLst>
                                        </p:cTn>
                                        <p:tgtEl>
                                          <p:spTgt spid="387096">
                                            <p:txEl>
                                              <p:pRg st="3" end="3"/>
                                            </p:txEl>
                                          </p:spTgt>
                                        </p:tgtEl>
                                        <p:attrNameLst>
                                          <p:attrName>ppt_x</p:attrName>
                                        </p:attrNameLst>
                                      </p:cBhvr>
                                      <p:tavLst>
                                        <p:tav tm="0">
                                          <p:val>
                                            <p:strVal val="#ppt_x-.1"/>
                                          </p:val>
                                        </p:tav>
                                        <p:tav tm="100000">
                                          <p:val>
                                            <p:strVal val="#ppt_x"/>
                                          </p:val>
                                        </p:tav>
                                      </p:tavLst>
                                    </p:anim>
                                    <p:anim calcmode="lin" valueType="num">
                                      <p:cBhvr>
                                        <p:cTn id="32" dur="500" fill="hold">
                                          <p:stCondLst>
                                            <p:cond delay="0"/>
                                          </p:stCondLst>
                                        </p:cTn>
                                        <p:tgtEl>
                                          <p:spTgt spid="387096">
                                            <p:txEl>
                                              <p:pRg st="3" end="3"/>
                                            </p:txEl>
                                          </p:spTgt>
                                        </p:tgtEl>
                                        <p:attrNameLst>
                                          <p:attrName>ppt_y</p:attrName>
                                        </p:attrNameLst>
                                      </p:cBhvr>
                                      <p:tavLst>
                                        <p:tav tm="0">
                                          <p:val>
                                            <p:strVal val="#ppt_y"/>
                                          </p:val>
                                        </p:tav>
                                        <p:tav tm="100000">
                                          <p:val>
                                            <p:strVal val="#ppt_y"/>
                                          </p:val>
                                        </p:tav>
                                      </p:tavLst>
                                    </p:anim>
                                  </p:childTnLst>
                                </p:cTn>
                              </p:par>
                              <p:par>
                                <p:cTn id="33" presetID="40" presetClass="entr" presetSubtype="0" fill="hold" grpId="0" nodeType="withEffect">
                                  <p:stCondLst>
                                    <p:cond delay="0"/>
                                  </p:stCondLst>
                                  <p:iterate type="lt">
                                    <p:tmPct val="10000"/>
                                  </p:iterate>
                                  <p:childTnLst>
                                    <p:set>
                                      <p:cBhvr>
                                        <p:cTn id="34" dur="1" fill="hold">
                                          <p:stCondLst>
                                            <p:cond delay="0"/>
                                          </p:stCondLst>
                                        </p:cTn>
                                        <p:tgtEl>
                                          <p:spTgt spid="387096">
                                            <p:txEl>
                                              <p:pRg st="4" end="4"/>
                                            </p:txEl>
                                          </p:spTgt>
                                        </p:tgtEl>
                                        <p:attrNameLst>
                                          <p:attrName>style.visibility</p:attrName>
                                        </p:attrNameLst>
                                      </p:cBhvr>
                                      <p:to>
                                        <p:strVal val="visible"/>
                                      </p:to>
                                    </p:set>
                                    <p:animEffect transition="in" filter="fade">
                                      <p:cBhvr>
                                        <p:cTn id="35" dur="500">
                                          <p:stCondLst>
                                            <p:cond delay="0"/>
                                          </p:stCondLst>
                                        </p:cTn>
                                        <p:tgtEl>
                                          <p:spTgt spid="387096">
                                            <p:txEl>
                                              <p:pRg st="4" end="4"/>
                                            </p:txEl>
                                          </p:spTgt>
                                        </p:tgtEl>
                                      </p:cBhvr>
                                    </p:animEffect>
                                    <p:anim calcmode="lin" valueType="num">
                                      <p:cBhvr>
                                        <p:cTn id="36" dur="500" fill="hold">
                                          <p:stCondLst>
                                            <p:cond delay="0"/>
                                          </p:stCondLst>
                                        </p:cTn>
                                        <p:tgtEl>
                                          <p:spTgt spid="387096">
                                            <p:txEl>
                                              <p:pRg st="4" end="4"/>
                                            </p:txEl>
                                          </p:spTgt>
                                        </p:tgtEl>
                                        <p:attrNameLst>
                                          <p:attrName>ppt_x</p:attrName>
                                        </p:attrNameLst>
                                      </p:cBhvr>
                                      <p:tavLst>
                                        <p:tav tm="0">
                                          <p:val>
                                            <p:strVal val="#ppt_x-.1"/>
                                          </p:val>
                                        </p:tav>
                                        <p:tav tm="100000">
                                          <p:val>
                                            <p:strVal val="#ppt_x"/>
                                          </p:val>
                                        </p:tav>
                                      </p:tavLst>
                                    </p:anim>
                                    <p:anim calcmode="lin" valueType="num">
                                      <p:cBhvr>
                                        <p:cTn id="37" dur="500" fill="hold">
                                          <p:stCondLst>
                                            <p:cond delay="0"/>
                                          </p:stCondLst>
                                        </p:cTn>
                                        <p:tgtEl>
                                          <p:spTgt spid="38709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95" grpId="0"/>
      <p:bldP spid="387096" grpId="0" build="p">
        <p:tmplLst>
          <p:tmpl lvl="1">
            <p:tnLst>
              <p:par>
                <p:cTn presetID="40" presetClass="entr" presetSubtype="0" fill="hold" nodeType="clickEffect">
                  <p:stCondLst>
                    <p:cond delay="0"/>
                  </p:stCondLst>
                  <p:iterate type="lt">
                    <p:tmPct val="10000"/>
                  </p:iterate>
                  <p:childTnLst>
                    <p:set>
                      <p:cBhvr>
                        <p:cTn dur="1" fill="hold">
                          <p:stCondLst>
                            <p:cond delay="0"/>
                          </p:stCondLst>
                        </p:cTn>
                        <p:tgtEl>
                          <p:spTgt spid="387096"/>
                        </p:tgtEl>
                        <p:attrNameLst>
                          <p:attrName>style.visibility</p:attrName>
                        </p:attrNameLst>
                      </p:cBhvr>
                      <p:to>
                        <p:strVal val="visible"/>
                      </p:to>
                    </p:set>
                    <p:animEffect transition="in" filter="fade">
                      <p:cBhvr>
                        <p:cTn dur="500">
                          <p:stCondLst>
                            <p:cond delay="0"/>
                          </p:stCondLst>
                        </p:cTn>
                        <p:tgtEl>
                          <p:spTgt spid="387096"/>
                        </p:tgtEl>
                      </p:cBhvr>
                    </p:animEffect>
                    <p:anim calcmode="lin" valueType="num">
                      <p:cBhvr>
                        <p:cTn dur="500" fill="hold">
                          <p:stCondLst>
                            <p:cond delay="0"/>
                          </p:stCondLst>
                        </p:cTn>
                        <p:tgtEl>
                          <p:spTgt spid="387096"/>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387096"/>
                        </p:tgtEl>
                        <p:attrNameLst>
                          <p:attrName>ppt_y</p:attrName>
                        </p:attrNameLst>
                      </p:cBhvr>
                      <p:tavLst>
                        <p:tav tm="0">
                          <p:val>
                            <p:strVal val="#ppt_y"/>
                          </p:val>
                        </p:tav>
                        <p:tav tm="100000">
                          <p:val>
                            <p:strVal val="#ppt_y"/>
                          </p:val>
                        </p:tav>
                      </p:tavLst>
                    </p:anim>
                  </p:childTnLst>
                </p:cTn>
              </p:par>
            </p:tnLst>
          </p:tmpl>
          <p:tmpl lvl="2">
            <p:tnLst>
              <p:par>
                <p:cTn presetID="40" presetClass="entr" presetSubtype="0" fill="hold" nodeType="withEffect">
                  <p:stCondLst>
                    <p:cond delay="0"/>
                  </p:stCondLst>
                  <p:iterate type="lt">
                    <p:tmPct val="10000"/>
                  </p:iterate>
                  <p:childTnLst>
                    <p:set>
                      <p:cBhvr>
                        <p:cTn dur="1" fill="hold">
                          <p:stCondLst>
                            <p:cond delay="0"/>
                          </p:stCondLst>
                        </p:cTn>
                        <p:tgtEl>
                          <p:spTgt spid="387096"/>
                        </p:tgtEl>
                        <p:attrNameLst>
                          <p:attrName>style.visibility</p:attrName>
                        </p:attrNameLst>
                      </p:cBhvr>
                      <p:to>
                        <p:strVal val="visible"/>
                      </p:to>
                    </p:set>
                    <p:animEffect transition="in" filter="fade">
                      <p:cBhvr>
                        <p:cTn dur="500">
                          <p:stCondLst>
                            <p:cond delay="0"/>
                          </p:stCondLst>
                        </p:cTn>
                        <p:tgtEl>
                          <p:spTgt spid="387096"/>
                        </p:tgtEl>
                      </p:cBhvr>
                    </p:animEffect>
                    <p:anim calcmode="lin" valueType="num">
                      <p:cBhvr>
                        <p:cTn dur="500" fill="hold">
                          <p:stCondLst>
                            <p:cond delay="0"/>
                          </p:stCondLst>
                        </p:cTn>
                        <p:tgtEl>
                          <p:spTgt spid="387096"/>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387096"/>
                        </p:tgtEl>
                        <p:attrNameLst>
                          <p:attrName>ppt_y</p:attrName>
                        </p:attrNameLst>
                      </p:cBhvr>
                      <p:tavLst>
                        <p:tav tm="0">
                          <p:val>
                            <p:strVal val="#ppt_y"/>
                          </p:val>
                        </p:tav>
                        <p:tav tm="100000">
                          <p:val>
                            <p:strVal val="#ppt_y"/>
                          </p:val>
                        </p:tav>
                      </p:tavLst>
                    </p:anim>
                  </p:childTnLst>
                </p:cTn>
              </p:par>
            </p:tnLst>
          </p:tmpl>
          <p:tmpl lvl="3">
            <p:tnLst>
              <p:par>
                <p:cTn presetID="40" presetClass="entr" presetSubtype="0" fill="hold" nodeType="withEffect">
                  <p:stCondLst>
                    <p:cond delay="0"/>
                  </p:stCondLst>
                  <p:iterate type="lt">
                    <p:tmPct val="10000"/>
                  </p:iterate>
                  <p:childTnLst>
                    <p:set>
                      <p:cBhvr>
                        <p:cTn dur="1" fill="hold">
                          <p:stCondLst>
                            <p:cond delay="0"/>
                          </p:stCondLst>
                        </p:cTn>
                        <p:tgtEl>
                          <p:spTgt spid="387096"/>
                        </p:tgtEl>
                        <p:attrNameLst>
                          <p:attrName>style.visibility</p:attrName>
                        </p:attrNameLst>
                      </p:cBhvr>
                      <p:to>
                        <p:strVal val="visible"/>
                      </p:to>
                    </p:set>
                    <p:animEffect transition="in" filter="fade">
                      <p:cBhvr>
                        <p:cTn dur="500">
                          <p:stCondLst>
                            <p:cond delay="0"/>
                          </p:stCondLst>
                        </p:cTn>
                        <p:tgtEl>
                          <p:spTgt spid="387096"/>
                        </p:tgtEl>
                      </p:cBhvr>
                    </p:animEffect>
                    <p:anim calcmode="lin" valueType="num">
                      <p:cBhvr>
                        <p:cTn dur="500" fill="hold">
                          <p:stCondLst>
                            <p:cond delay="0"/>
                          </p:stCondLst>
                        </p:cTn>
                        <p:tgtEl>
                          <p:spTgt spid="387096"/>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387096"/>
                        </p:tgtEl>
                        <p:attrNameLst>
                          <p:attrName>ppt_y</p:attrName>
                        </p:attrNameLst>
                      </p:cBhvr>
                      <p:tavLst>
                        <p:tav tm="0">
                          <p:val>
                            <p:strVal val="#ppt_y"/>
                          </p:val>
                        </p:tav>
                        <p:tav tm="100000">
                          <p:val>
                            <p:strVal val="#ppt_y"/>
                          </p:val>
                        </p:tav>
                      </p:tavLst>
                    </p:anim>
                  </p:childTnLst>
                </p:cTn>
              </p:par>
            </p:tnLst>
          </p:tmpl>
          <p:tmpl lvl="4">
            <p:tnLst>
              <p:par>
                <p:cTn presetID="40" presetClass="entr" presetSubtype="0" fill="hold" nodeType="withEffect">
                  <p:stCondLst>
                    <p:cond delay="0"/>
                  </p:stCondLst>
                  <p:iterate type="lt">
                    <p:tmPct val="10000"/>
                  </p:iterate>
                  <p:childTnLst>
                    <p:set>
                      <p:cBhvr>
                        <p:cTn dur="1" fill="hold">
                          <p:stCondLst>
                            <p:cond delay="0"/>
                          </p:stCondLst>
                        </p:cTn>
                        <p:tgtEl>
                          <p:spTgt spid="387096"/>
                        </p:tgtEl>
                        <p:attrNameLst>
                          <p:attrName>style.visibility</p:attrName>
                        </p:attrNameLst>
                      </p:cBhvr>
                      <p:to>
                        <p:strVal val="visible"/>
                      </p:to>
                    </p:set>
                    <p:animEffect transition="in" filter="fade">
                      <p:cBhvr>
                        <p:cTn dur="500">
                          <p:stCondLst>
                            <p:cond delay="0"/>
                          </p:stCondLst>
                        </p:cTn>
                        <p:tgtEl>
                          <p:spTgt spid="387096"/>
                        </p:tgtEl>
                      </p:cBhvr>
                    </p:animEffect>
                    <p:anim calcmode="lin" valueType="num">
                      <p:cBhvr>
                        <p:cTn dur="500" fill="hold">
                          <p:stCondLst>
                            <p:cond delay="0"/>
                          </p:stCondLst>
                        </p:cTn>
                        <p:tgtEl>
                          <p:spTgt spid="387096"/>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387096"/>
                        </p:tgtEl>
                        <p:attrNameLst>
                          <p:attrName>ppt_y</p:attrName>
                        </p:attrNameLst>
                      </p:cBhvr>
                      <p:tavLst>
                        <p:tav tm="0">
                          <p:val>
                            <p:strVal val="#ppt_y"/>
                          </p:val>
                        </p:tav>
                        <p:tav tm="100000">
                          <p:val>
                            <p:strVal val="#ppt_y"/>
                          </p:val>
                        </p:tav>
                      </p:tavLst>
                    </p:anim>
                  </p:childTnLst>
                </p:cTn>
              </p:par>
            </p:tnLst>
          </p:tmpl>
          <p:tmpl lvl="5">
            <p:tnLst>
              <p:par>
                <p:cTn presetID="40" presetClass="entr" presetSubtype="0" fill="hold" nodeType="withEffect">
                  <p:stCondLst>
                    <p:cond delay="0"/>
                  </p:stCondLst>
                  <p:iterate type="lt">
                    <p:tmPct val="10000"/>
                  </p:iterate>
                  <p:childTnLst>
                    <p:set>
                      <p:cBhvr>
                        <p:cTn dur="1" fill="hold">
                          <p:stCondLst>
                            <p:cond delay="0"/>
                          </p:stCondLst>
                        </p:cTn>
                        <p:tgtEl>
                          <p:spTgt spid="387096"/>
                        </p:tgtEl>
                        <p:attrNameLst>
                          <p:attrName>style.visibility</p:attrName>
                        </p:attrNameLst>
                      </p:cBhvr>
                      <p:to>
                        <p:strVal val="visible"/>
                      </p:to>
                    </p:set>
                    <p:animEffect transition="in" filter="fade">
                      <p:cBhvr>
                        <p:cTn dur="500">
                          <p:stCondLst>
                            <p:cond delay="0"/>
                          </p:stCondLst>
                        </p:cTn>
                        <p:tgtEl>
                          <p:spTgt spid="387096"/>
                        </p:tgtEl>
                      </p:cBhvr>
                    </p:animEffect>
                    <p:anim calcmode="lin" valueType="num">
                      <p:cBhvr>
                        <p:cTn dur="500" fill="hold">
                          <p:stCondLst>
                            <p:cond delay="0"/>
                          </p:stCondLst>
                        </p:cTn>
                        <p:tgtEl>
                          <p:spTgt spid="387096"/>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387096"/>
                        </p:tgtEl>
                        <p:attrNameLst>
                          <p:attrName>ppt_y</p:attrName>
                        </p:attrNameLst>
                      </p:cBhvr>
                      <p:tavLst>
                        <p:tav tm="0">
                          <p:val>
                            <p:strVal val="#ppt_y"/>
                          </p:val>
                        </p:tav>
                        <p:tav tm="100000">
                          <p:val>
                            <p:strVal val="#ppt_y"/>
                          </p:val>
                        </p:tav>
                      </p:tavLst>
                    </p:anim>
                  </p:childTnLst>
                </p:cTn>
              </p:par>
            </p:tnLst>
          </p:tmpl>
        </p:tmplLst>
      </p:bldP>
    </p:bldLst>
  </p:timing>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tx2"/>
        </a:buClr>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tx2"/>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a:xfrm>
            <a:off x="457200" y="228600"/>
            <a:ext cx="8229600" cy="1400175"/>
          </a:xfrm>
        </p:spPr>
        <p:txBody>
          <a:bodyPr/>
          <a:lstStyle/>
          <a:p>
            <a:endParaRPr lang="en-US" altLang="ro-RO" sz="2800" b="1" dirty="0">
              <a:solidFill>
                <a:srgbClr val="00FF00"/>
              </a:solidFill>
            </a:endParaRPr>
          </a:p>
        </p:txBody>
      </p:sp>
      <p:sp>
        <p:nvSpPr>
          <p:cNvPr id="409603" name="Rectangle 3"/>
          <p:cNvSpPr>
            <a:spLocks noGrp="1" noChangeArrowheads="1"/>
          </p:cNvSpPr>
          <p:nvPr>
            <p:ph type="body" idx="1"/>
          </p:nvPr>
        </p:nvSpPr>
        <p:spPr>
          <a:xfrm>
            <a:off x="0" y="1700213"/>
            <a:ext cx="9144000" cy="5157787"/>
          </a:xfrm>
        </p:spPr>
        <p:txBody>
          <a:bodyPr/>
          <a:lstStyle/>
          <a:p>
            <a:pPr marL="609600" indent="-609600">
              <a:buFontTx/>
              <a:buNone/>
            </a:pPr>
            <a:endParaRPr lang="ro-RO" altLang="ro-RO" sz="3600" dirty="0" smtClean="0"/>
          </a:p>
          <a:p>
            <a:pPr marL="609600" indent="-609600">
              <a:buFontTx/>
              <a:buNone/>
            </a:pPr>
            <a:r>
              <a:rPr lang="en-US" altLang="ro-RO" sz="3600" dirty="0" smtClean="0"/>
              <a:t>BUNE PRACTICI PENTRU EDUCA</a:t>
            </a:r>
            <a:r>
              <a:rPr lang="ro-RO" altLang="ro-RO" sz="3600" dirty="0" smtClean="0"/>
              <a:t>Ț</a:t>
            </a:r>
            <a:r>
              <a:rPr lang="en-US" altLang="ro-RO" sz="3600" dirty="0" smtClean="0"/>
              <a:t>IE INCLUZIV</a:t>
            </a:r>
            <a:r>
              <a:rPr lang="ro-RO" altLang="ro-RO" sz="3600" dirty="0" smtClean="0"/>
              <a:t>Ă DE CALITATE</a:t>
            </a:r>
            <a:br>
              <a:rPr lang="ro-RO" altLang="ro-RO" sz="3600" dirty="0" smtClean="0"/>
            </a:br>
            <a:endParaRPr lang="ro-RO" altLang="ro-RO" sz="3600" dirty="0" smtClean="0"/>
          </a:p>
          <a:p>
            <a:pPr marL="609600" indent="-609600">
              <a:buFontTx/>
              <a:buNone/>
            </a:pPr>
            <a:r>
              <a:rPr lang="ro-RO" altLang="ro-RO" sz="3600" b="1" dirty="0" smtClean="0">
                <a:solidFill>
                  <a:srgbClr val="66FF33"/>
                </a:solidFill>
              </a:rPr>
              <a:t>TEHNICI DE MOTIVARE A ELEVILOR</a:t>
            </a:r>
          </a:p>
          <a:p>
            <a:pPr marL="609600" indent="-609600">
              <a:buFontTx/>
              <a:buNone/>
            </a:pPr>
            <a:endParaRPr lang="ro-RO" altLang="ro-RO" sz="3600" b="1" dirty="0" smtClean="0">
              <a:solidFill>
                <a:srgbClr val="66FF33"/>
              </a:solidFill>
            </a:endParaRPr>
          </a:p>
        </p:txBody>
      </p:sp>
    </p:spTree>
  </p:cSld>
  <p:clrMapOvr>
    <a:masterClrMapping/>
  </p:clrMapOvr>
  <p:transition spd="med">
    <p:dissolve/>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a:xfrm>
            <a:off x="457200" y="228600"/>
            <a:ext cx="8229600" cy="1255713"/>
          </a:xfrm>
        </p:spPr>
        <p:txBody>
          <a:bodyPr/>
          <a:lstStyle/>
          <a:p>
            <a:pPr eaLnBrk="1" hangingPunct="1">
              <a:defRPr/>
            </a:pPr>
            <a:r>
              <a:rPr lang="ro-RO" altLang="ro-RO" sz="2800" b="1" dirty="0">
                <a:solidFill>
                  <a:srgbClr val="00FF00"/>
                </a:solidFill>
              </a:rPr>
              <a:t/>
            </a:r>
            <a:br>
              <a:rPr lang="ro-RO" altLang="ro-RO" sz="2800" b="1" dirty="0">
                <a:solidFill>
                  <a:srgbClr val="00FF00"/>
                </a:solidFill>
              </a:rPr>
            </a:br>
            <a:r>
              <a:rPr lang="ro-RO" altLang="ro-RO" sz="2800" b="1" dirty="0">
                <a:solidFill>
                  <a:srgbClr val="00FF00"/>
                </a:solidFill>
              </a:rPr>
              <a:t>Tehnici de motivare</a:t>
            </a:r>
            <a:endParaRPr lang="en-US" altLang="ro-RO" sz="2800" b="1" dirty="0">
              <a:solidFill>
                <a:srgbClr val="00FF00"/>
              </a:solidFill>
            </a:endParaRPr>
          </a:p>
        </p:txBody>
      </p:sp>
      <p:sp>
        <p:nvSpPr>
          <p:cNvPr id="17411" name="Rectangle 3"/>
          <p:cNvSpPr>
            <a:spLocks noGrp="1" noChangeArrowheads="1"/>
          </p:cNvSpPr>
          <p:nvPr>
            <p:ph type="body" idx="1"/>
          </p:nvPr>
        </p:nvSpPr>
        <p:spPr>
          <a:xfrm>
            <a:off x="0" y="1916113"/>
            <a:ext cx="9144000" cy="4941887"/>
          </a:xfrm>
        </p:spPr>
        <p:txBody>
          <a:bodyPr/>
          <a:lstStyle/>
          <a:p>
            <a:pPr marL="609600" indent="-609600" eaLnBrk="1" hangingPunct="1">
              <a:lnSpc>
                <a:spcPct val="80000"/>
              </a:lnSpc>
              <a:buFontTx/>
              <a:buNone/>
            </a:pPr>
            <a:r>
              <a:rPr lang="ro-RO" altLang="ro-RO" sz="2000" b="1" dirty="0" smtClean="0">
                <a:solidFill>
                  <a:srgbClr val="00FF00"/>
                </a:solidFill>
              </a:rPr>
              <a:t>Tehnica momentelor critice</a:t>
            </a:r>
          </a:p>
          <a:p>
            <a:pPr marL="609600" indent="-609600" eaLnBrk="1" hangingPunct="1">
              <a:lnSpc>
                <a:spcPct val="80000"/>
              </a:lnSpc>
              <a:buFontTx/>
              <a:buNone/>
            </a:pPr>
            <a:endParaRPr lang="ro-RO" altLang="ro-RO" sz="2000" b="1" dirty="0" smtClean="0"/>
          </a:p>
          <a:p>
            <a:pPr marL="609600" indent="-609600" eaLnBrk="1" hangingPunct="1">
              <a:lnSpc>
                <a:spcPct val="80000"/>
              </a:lnSpc>
              <a:buFontTx/>
              <a:buNone/>
            </a:pPr>
            <a:r>
              <a:rPr lang="ro-RO" altLang="ro-RO" sz="2000" b="1" dirty="0" smtClean="0"/>
              <a:t>În esenţă, tehnica presupune prezentarea unor </a:t>
            </a:r>
            <a:r>
              <a:rPr lang="ro-RO" altLang="ro-RO" sz="2000" b="1" dirty="0" smtClean="0">
                <a:solidFill>
                  <a:srgbClr val="00FF00"/>
                </a:solidFill>
              </a:rPr>
              <a:t>controverse </a:t>
            </a:r>
            <a:r>
              <a:rPr lang="ro-RO" altLang="ro-RO" sz="2000" b="1" dirty="0" smtClean="0"/>
              <a:t>legate de unele elemente de conţinut ale predării.</a:t>
            </a:r>
          </a:p>
          <a:p>
            <a:pPr marL="609600" indent="-609600" eaLnBrk="1" hangingPunct="1">
              <a:lnSpc>
                <a:spcPct val="80000"/>
              </a:lnSpc>
              <a:buFontTx/>
              <a:buNone/>
            </a:pPr>
            <a:r>
              <a:rPr lang="ro-RO" altLang="ro-RO" sz="2000" b="1" dirty="0" smtClean="0"/>
              <a:t>Cadrul didactic nu îşi va prezenta de la început punctul de vedere. </a:t>
            </a:r>
          </a:p>
          <a:p>
            <a:pPr marL="609600" indent="-609600" eaLnBrk="1" hangingPunct="1">
              <a:lnSpc>
                <a:spcPct val="80000"/>
              </a:lnSpc>
              <a:buFontTx/>
              <a:buNone/>
            </a:pPr>
            <a:r>
              <a:rPr lang="ro-RO" altLang="ro-RO" sz="2000" b="1" dirty="0" smtClean="0"/>
              <a:t>El va prezenta pe rând, cu obiectivitate, argumentele sau demonstraţiile ce se aduc în sprijinul punctelor de vedere controversate, lăsând timp auditoriului pentru a analiza informaţiile şi a căuta o soluţie.</a:t>
            </a:r>
          </a:p>
          <a:p>
            <a:pPr marL="609600" indent="-609600" eaLnBrk="1" hangingPunct="1">
              <a:lnSpc>
                <a:spcPct val="80000"/>
              </a:lnSpc>
              <a:buFontTx/>
              <a:buNone/>
            </a:pPr>
            <a:r>
              <a:rPr lang="ro-RO" altLang="ro-RO" sz="2000" b="1" dirty="0" smtClean="0"/>
              <a:t>În cazul în care profesorul a adoptat o atitudine de maximă neutralitate în contextul utilizării tehnicii, se ajunge într-o situaţie tipică de </a:t>
            </a:r>
            <a:r>
              <a:rPr lang="ro-RO" altLang="ro-RO" sz="2000" b="1" dirty="0" smtClean="0">
                <a:solidFill>
                  <a:srgbClr val="00FF00"/>
                </a:solidFill>
              </a:rPr>
              <a:t>disonanţă cognitivă</a:t>
            </a:r>
            <a:r>
              <a:rPr lang="ro-RO" altLang="ro-RO" sz="2000" b="1" dirty="0" smtClean="0"/>
              <a:t>, care are drept consecinţă apariţia unor aşteptări privind furnizarea unor precizări şi suplimentări de informaţie din partea cadrului didactic. Acesta este </a:t>
            </a:r>
            <a:r>
              <a:rPr lang="ro-RO" altLang="ro-RO" sz="2000" b="1" dirty="0" smtClean="0">
                <a:solidFill>
                  <a:srgbClr val="00FF00"/>
                </a:solidFill>
              </a:rPr>
              <a:t>momentul critic</a:t>
            </a:r>
            <a:r>
              <a:rPr lang="ro-RO" altLang="ro-RO" sz="2000" b="1" dirty="0" smtClean="0"/>
              <a:t>. </a:t>
            </a:r>
          </a:p>
          <a:p>
            <a:pPr marL="609600" indent="-609600" eaLnBrk="1" hangingPunct="1">
              <a:lnSpc>
                <a:spcPct val="80000"/>
              </a:lnSpc>
              <a:buFontTx/>
              <a:buNone/>
            </a:pPr>
            <a:r>
              <a:rPr lang="ro-RO" altLang="ro-RO" sz="2000" b="1" dirty="0" smtClean="0"/>
              <a:t>Nu se va abuza în utilizarea tehnicii, două-trei momente critice pe parcursul unei lecții fiind suficiente.</a:t>
            </a:r>
          </a:p>
        </p:txBody>
      </p:sp>
    </p:spTree>
    <p:extLst>
      <p:ext uri="{BB962C8B-B14F-4D97-AF65-F5344CB8AC3E}">
        <p14:creationId xmlns:p14="http://schemas.microsoft.com/office/powerpoint/2010/main" val="638084922"/>
      </p:ext>
    </p:extLst>
  </p:cSld>
  <p:clrMapOvr>
    <a:masterClrMapping/>
  </p:clrMapOvr>
  <p:transition spd="med">
    <p:dissolve/>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a:xfrm>
            <a:off x="457200" y="228600"/>
            <a:ext cx="8229600" cy="1255713"/>
          </a:xfrm>
        </p:spPr>
        <p:txBody>
          <a:bodyPr/>
          <a:lstStyle/>
          <a:p>
            <a:pPr eaLnBrk="1" hangingPunct="1">
              <a:defRPr/>
            </a:pPr>
            <a:r>
              <a:rPr lang="ro-RO" altLang="ro-RO" sz="2800" b="1" dirty="0">
                <a:solidFill>
                  <a:srgbClr val="00FF00"/>
                </a:solidFill>
              </a:rPr>
              <a:t/>
            </a:r>
            <a:br>
              <a:rPr lang="ro-RO" altLang="ro-RO" sz="2800" b="1" dirty="0">
                <a:solidFill>
                  <a:srgbClr val="00FF00"/>
                </a:solidFill>
              </a:rPr>
            </a:br>
            <a:r>
              <a:rPr lang="ro-RO" altLang="ro-RO" sz="2800" b="1" dirty="0">
                <a:solidFill>
                  <a:srgbClr val="00FF00"/>
                </a:solidFill>
              </a:rPr>
              <a:t>Tehnici de motivare</a:t>
            </a:r>
            <a:endParaRPr lang="en-US" altLang="ro-RO" sz="2800" b="1" dirty="0">
              <a:solidFill>
                <a:srgbClr val="00FF00"/>
              </a:solidFill>
            </a:endParaRPr>
          </a:p>
        </p:txBody>
      </p:sp>
      <p:sp>
        <p:nvSpPr>
          <p:cNvPr id="18435" name="Rectangle 3"/>
          <p:cNvSpPr>
            <a:spLocks noGrp="1" noChangeArrowheads="1"/>
          </p:cNvSpPr>
          <p:nvPr>
            <p:ph type="body" idx="1"/>
          </p:nvPr>
        </p:nvSpPr>
        <p:spPr>
          <a:xfrm>
            <a:off x="0" y="1916113"/>
            <a:ext cx="9144000" cy="4941887"/>
          </a:xfrm>
        </p:spPr>
        <p:txBody>
          <a:bodyPr/>
          <a:lstStyle/>
          <a:p>
            <a:pPr marL="609600" indent="-609600" eaLnBrk="1" hangingPunct="1">
              <a:lnSpc>
                <a:spcPct val="80000"/>
              </a:lnSpc>
              <a:buFontTx/>
              <a:buNone/>
            </a:pPr>
            <a:r>
              <a:rPr lang="ro-RO" altLang="ro-RO" sz="2800" b="1" dirty="0" smtClean="0">
                <a:solidFill>
                  <a:srgbClr val="00FF00"/>
                </a:solidFill>
              </a:rPr>
              <a:t>Tehnica opoziţiei</a:t>
            </a:r>
          </a:p>
          <a:p>
            <a:pPr marL="609600" indent="-609600" eaLnBrk="1" hangingPunct="1">
              <a:lnSpc>
                <a:spcPct val="80000"/>
              </a:lnSpc>
              <a:buFontTx/>
              <a:buNone/>
            </a:pPr>
            <a:endParaRPr lang="ro-RO" altLang="ro-RO" sz="2800" b="1" dirty="0" smtClean="0">
              <a:solidFill>
                <a:srgbClr val="00FF00"/>
              </a:solidFill>
            </a:endParaRPr>
          </a:p>
          <a:p>
            <a:pPr marL="609600" indent="-609600" eaLnBrk="1" hangingPunct="1">
              <a:lnSpc>
                <a:spcPct val="80000"/>
              </a:lnSpc>
              <a:buFontTx/>
              <a:buNone/>
            </a:pPr>
            <a:r>
              <a:rPr lang="ro-RO" altLang="ro-RO" sz="2800" b="1" dirty="0" smtClean="0"/>
              <a:t>În esenţă, tehnica presupune prezentarea </a:t>
            </a:r>
            <a:r>
              <a:rPr lang="ro-RO" altLang="ro-RO" sz="2800" b="1" dirty="0" smtClean="0">
                <a:solidFill>
                  <a:srgbClr val="00FF00"/>
                </a:solidFill>
              </a:rPr>
              <a:t>în opoziţie</a:t>
            </a:r>
            <a:r>
              <a:rPr lang="ro-RO" altLang="ro-RO" sz="2800" b="1" dirty="0" smtClean="0"/>
              <a:t> a unor teorii, opinii, soluţii, realizări tehnice separate prin </a:t>
            </a:r>
            <a:r>
              <a:rPr lang="ro-RO" altLang="ro-RO" sz="2800" b="1" dirty="0" smtClean="0">
                <a:solidFill>
                  <a:srgbClr val="00FF00"/>
                </a:solidFill>
              </a:rPr>
              <a:t>mari intervale</a:t>
            </a:r>
            <a:r>
              <a:rPr lang="ro-RO" altLang="ro-RO" sz="2800" b="1" dirty="0" smtClean="0"/>
              <a:t> temporale sau spaţiale.</a:t>
            </a:r>
          </a:p>
          <a:p>
            <a:pPr marL="609600" indent="-609600" eaLnBrk="1" hangingPunct="1">
              <a:lnSpc>
                <a:spcPct val="80000"/>
              </a:lnSpc>
              <a:buFontTx/>
              <a:buNone/>
            </a:pPr>
            <a:r>
              <a:rPr lang="ro-RO" altLang="ro-RO" sz="2800" b="1" dirty="0" smtClean="0"/>
              <a:t>Tehnica este utilizabilă îndeosebi de cadrele didactice care sunt bine familiarizate cu evoluţia concepţiilor sau teoriilor din disciplina predată, punerea în opoziţie a unor concepţii dominante în anumite epoci constituind un bun exemplu în acest sens.</a:t>
            </a:r>
            <a:r>
              <a:rPr lang="ro-RO" altLang="ro-RO" sz="2800" dirty="0" smtClean="0"/>
              <a:t> </a:t>
            </a:r>
          </a:p>
        </p:txBody>
      </p:sp>
    </p:spTree>
    <p:extLst>
      <p:ext uri="{BB962C8B-B14F-4D97-AF65-F5344CB8AC3E}">
        <p14:creationId xmlns:p14="http://schemas.microsoft.com/office/powerpoint/2010/main" val="423813670"/>
      </p:ext>
    </p:extLst>
  </p:cSld>
  <p:clrMapOvr>
    <a:masterClrMapping/>
  </p:clrMapOvr>
  <p:transition spd="med">
    <p:dissolve/>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p:cNvSpPr>
            <a:spLocks noGrp="1" noChangeArrowheads="1"/>
          </p:cNvSpPr>
          <p:nvPr>
            <p:ph type="title"/>
          </p:nvPr>
        </p:nvSpPr>
        <p:spPr>
          <a:xfrm>
            <a:off x="457200" y="228600"/>
            <a:ext cx="8229600" cy="1255713"/>
          </a:xfrm>
        </p:spPr>
        <p:txBody>
          <a:bodyPr/>
          <a:lstStyle/>
          <a:p>
            <a:pPr eaLnBrk="1" hangingPunct="1">
              <a:defRPr/>
            </a:pPr>
            <a:r>
              <a:rPr lang="ro-RO" altLang="ro-RO" sz="2800" b="1" dirty="0">
                <a:solidFill>
                  <a:srgbClr val="00FF00"/>
                </a:solidFill>
              </a:rPr>
              <a:t/>
            </a:r>
            <a:br>
              <a:rPr lang="ro-RO" altLang="ro-RO" sz="2800" b="1" dirty="0">
                <a:solidFill>
                  <a:srgbClr val="00FF00"/>
                </a:solidFill>
              </a:rPr>
            </a:br>
            <a:r>
              <a:rPr lang="ro-RO" altLang="ro-RO" sz="2800" b="1" dirty="0">
                <a:solidFill>
                  <a:srgbClr val="00FF00"/>
                </a:solidFill>
              </a:rPr>
              <a:t>Tehnici de motivare</a:t>
            </a:r>
            <a:endParaRPr lang="en-US" altLang="ro-RO" sz="2800" b="1" dirty="0">
              <a:solidFill>
                <a:srgbClr val="00FF00"/>
              </a:solidFill>
            </a:endParaRPr>
          </a:p>
        </p:txBody>
      </p:sp>
      <p:sp>
        <p:nvSpPr>
          <p:cNvPr id="19459" name="Rectangle 3"/>
          <p:cNvSpPr>
            <a:spLocks noGrp="1" noChangeArrowheads="1"/>
          </p:cNvSpPr>
          <p:nvPr>
            <p:ph type="body" idx="1"/>
          </p:nvPr>
        </p:nvSpPr>
        <p:spPr>
          <a:xfrm>
            <a:off x="0" y="1916113"/>
            <a:ext cx="9144000" cy="4941887"/>
          </a:xfrm>
        </p:spPr>
        <p:txBody>
          <a:bodyPr/>
          <a:lstStyle/>
          <a:p>
            <a:pPr marL="609600" indent="-609600" eaLnBrk="1" hangingPunct="1">
              <a:lnSpc>
                <a:spcPct val="80000"/>
              </a:lnSpc>
              <a:buFontTx/>
              <a:buNone/>
            </a:pPr>
            <a:r>
              <a:rPr lang="ro-RO" altLang="ro-RO" sz="2800" b="1" dirty="0" smtClean="0">
                <a:solidFill>
                  <a:srgbClr val="00FF00"/>
                </a:solidFill>
              </a:rPr>
              <a:t>Tehnica întrebărilor problemă</a:t>
            </a:r>
          </a:p>
          <a:p>
            <a:pPr marL="609600" indent="-609600" eaLnBrk="1" hangingPunct="1">
              <a:lnSpc>
                <a:spcPct val="80000"/>
              </a:lnSpc>
              <a:buFontTx/>
              <a:buNone/>
            </a:pPr>
            <a:endParaRPr lang="ro-RO" altLang="ro-RO" sz="2800" b="1" dirty="0" smtClean="0">
              <a:solidFill>
                <a:srgbClr val="00FF00"/>
              </a:solidFill>
            </a:endParaRPr>
          </a:p>
          <a:p>
            <a:pPr marL="609600" indent="-609600" eaLnBrk="1" hangingPunct="1">
              <a:lnSpc>
                <a:spcPct val="80000"/>
              </a:lnSpc>
              <a:buFontTx/>
              <a:buNone/>
            </a:pPr>
            <a:r>
              <a:rPr lang="ro-RO" altLang="ro-RO" sz="2800" dirty="0" smtClean="0"/>
              <a:t>Denumirea tehnicii constituie şi esenţa acesteia. Lipsa unei precizări de tipul “... la care va solicita răspunsuri din partea elevilor” are rostul ei. Nu întotdeauna este necesar să fie formulate răspunsuri. Întrebările pot fi şi retorice.</a:t>
            </a:r>
          </a:p>
          <a:p>
            <a:pPr marL="609600" indent="-609600" eaLnBrk="1" hangingPunct="1">
              <a:lnSpc>
                <a:spcPct val="80000"/>
              </a:lnSpc>
              <a:buFontTx/>
              <a:buNone/>
            </a:pPr>
            <a:r>
              <a:rPr lang="ro-RO" altLang="ro-RO" sz="2800" dirty="0" smtClean="0"/>
              <a:t>Important este însă ca, de fiecare dată după formularea unei întrebări problemă </a:t>
            </a:r>
            <a:r>
              <a:rPr lang="ro-RO" altLang="ro-RO" sz="2800" dirty="0" smtClean="0">
                <a:solidFill>
                  <a:srgbClr val="00FF00"/>
                </a:solidFill>
              </a:rPr>
              <a:t>să se facă o pauză</a:t>
            </a:r>
            <a:r>
              <a:rPr lang="ro-RO" altLang="ro-RO" sz="2800" dirty="0" smtClean="0"/>
              <a:t>.</a:t>
            </a:r>
          </a:p>
          <a:p>
            <a:pPr marL="609600" indent="-609600" eaLnBrk="1" hangingPunct="1">
              <a:lnSpc>
                <a:spcPct val="80000"/>
              </a:lnSpc>
              <a:buFontTx/>
              <a:buNone/>
            </a:pPr>
            <a:r>
              <a:rPr lang="ro-RO" altLang="ro-RO" sz="2800" dirty="0" smtClean="0"/>
              <a:t>Momentul cel mai recomandabil pentru utilizarea tehnicii este la începutul lecției. </a:t>
            </a:r>
          </a:p>
        </p:txBody>
      </p:sp>
    </p:spTree>
    <p:extLst>
      <p:ext uri="{BB962C8B-B14F-4D97-AF65-F5344CB8AC3E}">
        <p14:creationId xmlns:p14="http://schemas.microsoft.com/office/powerpoint/2010/main" val="3265166358"/>
      </p:ext>
    </p:extLst>
  </p:cSld>
  <p:clrMapOvr>
    <a:masterClrMapping/>
  </p:clrMapOvr>
  <p:transition spd="med">
    <p:dissolve/>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a:xfrm>
            <a:off x="457200" y="228600"/>
            <a:ext cx="8229600" cy="1255713"/>
          </a:xfrm>
        </p:spPr>
        <p:txBody>
          <a:bodyPr/>
          <a:lstStyle/>
          <a:p>
            <a:pPr eaLnBrk="1" hangingPunct="1">
              <a:defRPr/>
            </a:pPr>
            <a:r>
              <a:rPr lang="ro-RO" altLang="ro-RO" sz="2800" b="1" dirty="0">
                <a:solidFill>
                  <a:srgbClr val="00FF00"/>
                </a:solidFill>
              </a:rPr>
              <a:t/>
            </a:r>
            <a:br>
              <a:rPr lang="ro-RO" altLang="ro-RO" sz="2800" b="1" dirty="0">
                <a:solidFill>
                  <a:srgbClr val="00FF00"/>
                </a:solidFill>
              </a:rPr>
            </a:br>
            <a:r>
              <a:rPr lang="ro-RO" altLang="ro-RO" sz="2800" b="1" dirty="0">
                <a:solidFill>
                  <a:srgbClr val="00FF00"/>
                </a:solidFill>
              </a:rPr>
              <a:t>Tehnici de motivare</a:t>
            </a:r>
            <a:endParaRPr lang="en-US" altLang="ro-RO" sz="2800" b="1" dirty="0">
              <a:solidFill>
                <a:srgbClr val="00FF00"/>
              </a:solidFill>
            </a:endParaRPr>
          </a:p>
        </p:txBody>
      </p:sp>
      <p:sp>
        <p:nvSpPr>
          <p:cNvPr id="20483" name="Rectangle 3"/>
          <p:cNvSpPr>
            <a:spLocks noGrp="1" noChangeArrowheads="1"/>
          </p:cNvSpPr>
          <p:nvPr>
            <p:ph type="body" idx="1"/>
          </p:nvPr>
        </p:nvSpPr>
        <p:spPr>
          <a:xfrm>
            <a:off x="0" y="1916113"/>
            <a:ext cx="9144000" cy="4941887"/>
          </a:xfrm>
        </p:spPr>
        <p:txBody>
          <a:bodyPr/>
          <a:lstStyle/>
          <a:p>
            <a:pPr marL="609600" indent="-609600" eaLnBrk="1" hangingPunct="1">
              <a:lnSpc>
                <a:spcPct val="90000"/>
              </a:lnSpc>
              <a:buFontTx/>
              <a:buNone/>
            </a:pPr>
            <a:endParaRPr lang="ro-RO" altLang="ro-RO" sz="2400" b="1" dirty="0" smtClean="0">
              <a:solidFill>
                <a:srgbClr val="00FF00"/>
              </a:solidFill>
            </a:endParaRPr>
          </a:p>
          <a:p>
            <a:pPr marL="609600" indent="-609600" eaLnBrk="1" hangingPunct="1">
              <a:lnSpc>
                <a:spcPct val="90000"/>
              </a:lnSpc>
              <a:buFontTx/>
              <a:buNone/>
            </a:pPr>
            <a:r>
              <a:rPr lang="ro-RO" altLang="ro-RO" sz="2400" b="1" dirty="0" smtClean="0">
                <a:solidFill>
                  <a:srgbClr val="00FF00"/>
                </a:solidFill>
              </a:rPr>
              <a:t>Tehnica prezentării unor puncte de vedere personale</a:t>
            </a:r>
          </a:p>
          <a:p>
            <a:pPr marL="609600" indent="-609600" eaLnBrk="1" hangingPunct="1">
              <a:lnSpc>
                <a:spcPct val="90000"/>
              </a:lnSpc>
              <a:buFontTx/>
              <a:buNone/>
            </a:pPr>
            <a:endParaRPr lang="ro-RO" altLang="ro-RO" sz="2400" dirty="0" smtClean="0"/>
          </a:p>
          <a:p>
            <a:pPr marL="609600" indent="-609600" eaLnBrk="1" hangingPunct="1">
              <a:lnSpc>
                <a:spcPct val="90000"/>
              </a:lnSpc>
              <a:buFontTx/>
              <a:buNone/>
            </a:pPr>
            <a:r>
              <a:rPr lang="ro-RO" altLang="ro-RO" sz="2400" dirty="0" smtClean="0"/>
              <a:t>În esenţă, tehnica presupune formularea şi prezentarea unor </a:t>
            </a:r>
            <a:r>
              <a:rPr lang="ro-RO" altLang="ro-RO" sz="2400" dirty="0" smtClean="0">
                <a:solidFill>
                  <a:srgbClr val="00FF00"/>
                </a:solidFill>
              </a:rPr>
              <a:t>puncte de vedere personale</a:t>
            </a:r>
            <a:r>
              <a:rPr lang="ro-RO" altLang="ro-RO" sz="2400" dirty="0" smtClean="0"/>
              <a:t>, cu elemente de originalitate, în legătură cu unele elemente de conţinut ale lecției.</a:t>
            </a:r>
          </a:p>
          <a:p>
            <a:pPr marL="609600" indent="-609600" eaLnBrk="1" hangingPunct="1">
              <a:lnSpc>
                <a:spcPct val="90000"/>
              </a:lnSpc>
              <a:buFontTx/>
              <a:buNone/>
            </a:pPr>
            <a:r>
              <a:rPr lang="ro-RO" altLang="ro-RO" sz="2400" dirty="0" smtClean="0"/>
              <a:t>Efectul de stimulare a motivaţiei este explicabil prin </a:t>
            </a:r>
            <a:r>
              <a:rPr lang="ro-RO" altLang="ro-RO" sz="2400" dirty="0" smtClean="0">
                <a:solidFill>
                  <a:srgbClr val="00FF00"/>
                </a:solidFill>
              </a:rPr>
              <a:t>semnalele implicite</a:t>
            </a:r>
            <a:r>
              <a:rPr lang="ro-RO" altLang="ro-RO" sz="2400" dirty="0" smtClean="0"/>
              <a:t> pe care le generează utilizarea tehnicii: cadrul didactic este puternic implicat în studiul disciplinei, cadrul didactic este creativ, cadrul didactic are suficientă încredere şi suficient respect faţă de auditoriu pentru a împărtăşi punctele sale de vedere, disciplina nu este un corp osificat de enunţuri ci un domeniu al cunoaşterii deschis înnoirilor.</a:t>
            </a:r>
          </a:p>
        </p:txBody>
      </p:sp>
    </p:spTree>
    <p:extLst>
      <p:ext uri="{BB962C8B-B14F-4D97-AF65-F5344CB8AC3E}">
        <p14:creationId xmlns:p14="http://schemas.microsoft.com/office/powerpoint/2010/main" val="1758713869"/>
      </p:ext>
    </p:extLst>
  </p:cSld>
  <p:clrMapOvr>
    <a:masterClrMapping/>
  </p:clrMapOvr>
  <p:transition spd="med">
    <p:dissolve/>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a:xfrm>
            <a:off x="457200" y="228600"/>
            <a:ext cx="8229600" cy="1400175"/>
          </a:xfrm>
        </p:spPr>
        <p:txBody>
          <a:bodyPr/>
          <a:lstStyle/>
          <a:p>
            <a:r>
              <a:rPr lang="en-US" altLang="ro-RO" sz="2800" dirty="0" smtClean="0"/>
              <a:t>BUNE PRACTICI PENTRU EDUCA</a:t>
            </a:r>
            <a:r>
              <a:rPr lang="ro-RO" altLang="ro-RO" sz="2800" dirty="0" smtClean="0"/>
              <a:t>Ț</a:t>
            </a:r>
            <a:r>
              <a:rPr lang="en-US" altLang="ro-RO" sz="2800" dirty="0" smtClean="0"/>
              <a:t>IE INCLUZIV</a:t>
            </a:r>
            <a:r>
              <a:rPr lang="ro-RO" altLang="ro-RO" sz="2800" dirty="0" smtClean="0"/>
              <a:t>Ă DE CALITATE</a:t>
            </a:r>
            <a:r>
              <a:rPr lang="ro-RO" altLang="ro-RO" sz="2800"/>
              <a:t/>
            </a:r>
            <a:br>
              <a:rPr lang="ro-RO" altLang="ro-RO" sz="2800"/>
            </a:br>
            <a:endParaRPr lang="en-US" altLang="ro-RO" sz="2800" b="1" dirty="0">
              <a:solidFill>
                <a:srgbClr val="00FF00"/>
              </a:solidFill>
            </a:endParaRPr>
          </a:p>
        </p:txBody>
      </p:sp>
      <p:sp>
        <p:nvSpPr>
          <p:cNvPr id="420867" name="Rectangle 3"/>
          <p:cNvSpPr>
            <a:spLocks noGrp="1" noChangeArrowheads="1"/>
          </p:cNvSpPr>
          <p:nvPr>
            <p:ph type="body" idx="1"/>
          </p:nvPr>
        </p:nvSpPr>
        <p:spPr>
          <a:xfrm>
            <a:off x="0" y="1412875"/>
            <a:ext cx="9144000" cy="5445125"/>
          </a:xfrm>
        </p:spPr>
        <p:txBody>
          <a:bodyPr/>
          <a:lstStyle/>
          <a:p>
            <a:pPr marL="609600" indent="-609600">
              <a:buFontTx/>
              <a:buNone/>
            </a:pPr>
            <a:endParaRPr lang="ro-RO" altLang="ro-RO" sz="2600" b="1" dirty="0" smtClean="0"/>
          </a:p>
          <a:p>
            <a:pPr marL="609600" indent="-609600">
              <a:buFontTx/>
              <a:buNone/>
            </a:pPr>
            <a:endParaRPr lang="ro-RO" altLang="ro-RO" sz="2600" b="1" dirty="0"/>
          </a:p>
          <a:p>
            <a:pPr marL="609600" indent="-609600">
              <a:buFontTx/>
              <a:buNone/>
            </a:pPr>
            <a:r>
              <a:rPr lang="ro-RO" altLang="ro-RO" sz="2600" b="1" dirty="0" smtClean="0"/>
              <a:t>ÎNTOCMIT,</a:t>
            </a:r>
          </a:p>
          <a:p>
            <a:pPr marL="609600" indent="-609600">
              <a:buFontTx/>
              <a:buNone/>
            </a:pPr>
            <a:endParaRPr lang="ro-RO" altLang="ro-RO" sz="2600" b="1" dirty="0"/>
          </a:p>
          <a:p>
            <a:pPr marL="609600" indent="-609600">
              <a:buFontTx/>
              <a:buNone/>
            </a:pPr>
            <a:r>
              <a:rPr lang="ro-RO" altLang="ro-RO" sz="2600" b="1" dirty="0" smtClean="0"/>
              <a:t>Expert bune practici, prof. dr. Petru Lisievici</a:t>
            </a:r>
          </a:p>
        </p:txBody>
      </p:sp>
    </p:spTree>
    <p:extLst>
      <p:ext uri="{BB962C8B-B14F-4D97-AF65-F5344CB8AC3E}">
        <p14:creationId xmlns:p14="http://schemas.microsoft.com/office/powerpoint/2010/main" val="256816449"/>
      </p:ext>
    </p:extLst>
  </p:cSld>
  <p:clrMapOvr>
    <a:masterClrMapping/>
  </p:clrMapOvr>
  <p:transition spd="med">
    <p:dissolve/>
    <p:sndAc>
      <p:stSnd>
        <p:snd r:embed="rId2" name="chimes.wav"/>
      </p:stSnd>
    </p:sndAc>
  </p:transition>
  <p:timing>
    <p:tnLst>
      <p:par>
        <p:cTn id="1" dur="indefinite" restart="never" nodeType="tmRoot"/>
      </p:par>
    </p:tn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ro-RO"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ro-RO"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Mountain Top</Template>
  <TotalTime>115</TotalTime>
  <Words>412</Words>
  <Application>Microsoft Office PowerPoint</Application>
  <PresentationFormat>On-screen Show (4:3)</PresentationFormat>
  <Paragraphs>34</Paragraphs>
  <Slides>6</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Arial</vt:lpstr>
      <vt:lpstr>Mountain Top</vt:lpstr>
      <vt:lpstr>PowerPoint Presentation</vt:lpstr>
      <vt:lpstr> Tehnici de motivare</vt:lpstr>
      <vt:lpstr> Tehnici de motivare</vt:lpstr>
      <vt:lpstr> Tehnici de motivare</vt:lpstr>
      <vt:lpstr> Tehnici de motivare</vt:lpstr>
      <vt:lpstr>BUNE PRACTICI PENTRU EDUCAȚIE INCLUZIVĂ DE CALITATE </vt:lpstr>
    </vt:vector>
  </TitlesOfParts>
  <Company>comp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METODE DE INSTRUIRE Metoda discuţiei dirijate</dc:title>
  <dc:creator>user</dc:creator>
  <cp:lastModifiedBy>Windows User</cp:lastModifiedBy>
  <cp:revision>11</cp:revision>
  <cp:lastPrinted>1601-01-01T00:00:00Z</cp:lastPrinted>
  <dcterms:created xsi:type="dcterms:W3CDTF">2006-04-11T17:57:05Z</dcterms:created>
  <dcterms:modified xsi:type="dcterms:W3CDTF">2018-10-15T13:52:03Z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8</vt:i4>
  </property>
</Properties>
</file>