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85" d="100"/>
          <a:sy n="85" d="100"/>
        </p:scale>
        <p:origin x="115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30050" name="Group 2"/>
          <p:cNvGrpSpPr>
            <a:grpSpLocks/>
          </p:cNvGrpSpPr>
          <p:nvPr/>
        </p:nvGrpSpPr>
        <p:grpSpPr bwMode="auto">
          <a:xfrm>
            <a:off x="-6350" y="20638"/>
            <a:ext cx="9144000" cy="6858000"/>
            <a:chOff x="0" y="0"/>
            <a:chExt cx="5760" cy="4320"/>
          </a:xfrm>
        </p:grpSpPr>
        <p:sp>
          <p:nvSpPr>
            <p:cNvPr id="130051"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52"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sp>
        <p:nvSpPr>
          <p:cNvPr id="130053"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nvGrpSpPr>
          <p:cNvPr id="130054" name="Group 6"/>
          <p:cNvGrpSpPr>
            <a:grpSpLocks/>
          </p:cNvGrpSpPr>
          <p:nvPr/>
        </p:nvGrpSpPr>
        <p:grpSpPr bwMode="auto">
          <a:xfrm>
            <a:off x="-1588" y="6034088"/>
            <a:ext cx="7845426" cy="850900"/>
            <a:chOff x="0" y="3792"/>
            <a:chExt cx="4942" cy="536"/>
          </a:xfrm>
        </p:grpSpPr>
        <p:sp>
          <p:nvSpPr>
            <p:cNvPr id="130055"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nvGrpSpPr>
            <p:cNvPr id="130056" name="Group 8"/>
            <p:cNvGrpSpPr>
              <a:grpSpLocks/>
            </p:cNvGrpSpPr>
            <p:nvPr userDrawn="1"/>
          </p:nvGrpSpPr>
          <p:grpSpPr bwMode="auto">
            <a:xfrm>
              <a:off x="2486" y="3792"/>
              <a:ext cx="2456" cy="536"/>
              <a:chOff x="2486" y="3792"/>
              <a:chExt cx="2456" cy="536"/>
            </a:xfrm>
          </p:grpSpPr>
          <p:sp>
            <p:nvSpPr>
              <p:cNvPr id="130057"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58"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59"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60"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61"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sp>
          <p:nvSpPr>
            <p:cNvPr id="130062"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grpSp>
        <p:nvGrpSpPr>
          <p:cNvPr id="130063" name="Group 15"/>
          <p:cNvGrpSpPr>
            <a:grpSpLocks/>
          </p:cNvGrpSpPr>
          <p:nvPr/>
        </p:nvGrpSpPr>
        <p:grpSpPr bwMode="auto">
          <a:xfrm>
            <a:off x="627063" y="6021388"/>
            <a:ext cx="5684837" cy="849312"/>
            <a:chOff x="395" y="3793"/>
            <a:chExt cx="3581" cy="535"/>
          </a:xfrm>
        </p:grpSpPr>
        <p:sp>
          <p:nvSpPr>
            <p:cNvPr id="130064"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65"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66"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67"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68"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30069"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sp>
        <p:nvSpPr>
          <p:cNvPr id="130070"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en-US" altLang="ro-RO" noProof="0"/>
              <a:t>Click to edit Master title style</a:t>
            </a:r>
          </a:p>
        </p:txBody>
      </p:sp>
      <p:sp>
        <p:nvSpPr>
          <p:cNvPr id="13007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en-US" altLang="ro-RO" noProof="0"/>
              <a:t>Click to edit Master subtitle style</a:t>
            </a:r>
          </a:p>
        </p:txBody>
      </p:sp>
      <p:sp>
        <p:nvSpPr>
          <p:cNvPr id="130072" name="Rectangle 24"/>
          <p:cNvSpPr>
            <a:spLocks noGrp="1" noChangeArrowheads="1"/>
          </p:cNvSpPr>
          <p:nvPr>
            <p:ph type="dt" sz="quarter" idx="2"/>
          </p:nvPr>
        </p:nvSpPr>
        <p:spPr/>
        <p:txBody>
          <a:bodyPr/>
          <a:lstStyle>
            <a:lvl1pPr>
              <a:defRPr/>
            </a:lvl1pPr>
          </a:lstStyle>
          <a:p>
            <a:endParaRPr lang="en-US" altLang="ro-RO"/>
          </a:p>
        </p:txBody>
      </p:sp>
      <p:sp>
        <p:nvSpPr>
          <p:cNvPr id="130073" name="Rectangle 25"/>
          <p:cNvSpPr>
            <a:spLocks noGrp="1" noChangeArrowheads="1"/>
          </p:cNvSpPr>
          <p:nvPr>
            <p:ph type="sldNum" sz="quarter" idx="4"/>
          </p:nvPr>
        </p:nvSpPr>
        <p:spPr/>
        <p:txBody>
          <a:bodyPr/>
          <a:lstStyle>
            <a:lvl1pPr>
              <a:defRPr/>
            </a:lvl1pPr>
          </a:lstStyle>
          <a:p>
            <a:fld id="{0D948BE8-1B14-4A18-8030-D0619AC629D2}" type="slidenum">
              <a:rPr lang="en-US" altLang="ro-RO"/>
              <a:pPr/>
              <a:t>‹#›</a:t>
            </a:fld>
            <a:endParaRPr lang="en-US" altLang="ro-RO"/>
          </a:p>
        </p:txBody>
      </p:sp>
      <p:sp>
        <p:nvSpPr>
          <p:cNvPr id="130074" name="Rectangle 26"/>
          <p:cNvSpPr>
            <a:spLocks noGrp="1" noChangeArrowheads="1"/>
          </p:cNvSpPr>
          <p:nvPr>
            <p:ph type="ftr" sz="quarter" idx="3"/>
          </p:nvPr>
        </p:nvSpPr>
        <p:spPr/>
        <p:txBody>
          <a:bodyPr/>
          <a:lstStyle>
            <a:lvl1pPr>
              <a:defRPr/>
            </a:lvl1pPr>
          </a:lstStyle>
          <a:p>
            <a:endParaRPr lang="en-US" altLang="ro-RO"/>
          </a:p>
        </p:txBody>
      </p:sp>
    </p:spTree>
  </p:cSld>
  <p:clrMapOvr>
    <a:masterClrMapping/>
  </p:clrMapOvr>
  <p:transition spd="med">
    <p:dissolve/>
    <p:sndAc>
      <p:stSnd>
        <p:snd r:embed="rId1"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30070"/>
                                        </p:tgtEl>
                                        <p:attrNameLst>
                                          <p:attrName>style.visibility</p:attrName>
                                        </p:attrNameLst>
                                      </p:cBhvr>
                                      <p:to>
                                        <p:strVal val="visible"/>
                                      </p:to>
                                    </p:set>
                                    <p:anim calcmode="lin" valueType="num">
                                      <p:cBhvr>
                                        <p:cTn id="7" dur="2000" fill="hold"/>
                                        <p:tgtEl>
                                          <p:spTgt spid="130070"/>
                                        </p:tgtEl>
                                        <p:attrNameLst>
                                          <p:attrName>ppt_w</p:attrName>
                                        </p:attrNameLst>
                                      </p:cBhvr>
                                      <p:tavLst>
                                        <p:tav tm="0">
                                          <p:val>
                                            <p:strVal val="#ppt_w"/>
                                          </p:val>
                                        </p:tav>
                                        <p:tav tm="100000">
                                          <p:val>
                                            <p:strVal val="#ppt_w"/>
                                          </p:val>
                                        </p:tav>
                                      </p:tavLst>
                                    </p:anim>
                                    <p:anim calcmode="lin" valueType="num">
                                      <p:cBhvr>
                                        <p:cTn id="8" dur="2000" fill="hold"/>
                                        <p:tgtEl>
                                          <p:spTgt spid="130070"/>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30070"/>
                                        </p:tgtEl>
                                        <p:attrNameLst>
                                          <p:attrName>ppt_x</p:attrName>
                                        </p:attrNameLst>
                                      </p:cBhvr>
                                      <p:tavLst>
                                        <p:tav tm="0">
                                          <p:val>
                                            <p:strVal val="#ppt_x-.4"/>
                                          </p:val>
                                        </p:tav>
                                        <p:tav tm="100000">
                                          <p:val>
                                            <p:strVal val="#ppt_x"/>
                                          </p:val>
                                        </p:tav>
                                      </p:tavLst>
                                    </p:anim>
                                    <p:anim calcmode="lin" valueType="num">
                                      <p:cBhvr>
                                        <p:cTn id="10" dur="2000" fill="hold"/>
                                        <p:tgtEl>
                                          <p:spTgt spid="130070"/>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30071">
                                            <p:txEl>
                                              <p:pRg st="0" end="0"/>
                                            </p:txEl>
                                          </p:spTgt>
                                        </p:tgtEl>
                                        <p:attrNameLst>
                                          <p:attrName>style.visibility</p:attrName>
                                        </p:attrNameLst>
                                      </p:cBhvr>
                                      <p:to>
                                        <p:strVal val="visible"/>
                                      </p:to>
                                    </p:set>
                                    <p:animEffect transition="in" filter="fade">
                                      <p:cBhvr>
                                        <p:cTn id="15" dur="500">
                                          <p:stCondLst>
                                            <p:cond delay="0"/>
                                          </p:stCondLst>
                                        </p:cTn>
                                        <p:tgtEl>
                                          <p:spTgt spid="130071">
                                            <p:txEl>
                                              <p:pRg st="0" end="0"/>
                                            </p:txEl>
                                          </p:spTgt>
                                        </p:tgtEl>
                                      </p:cBhvr>
                                    </p:animEffect>
                                    <p:anim calcmode="lin" valueType="num">
                                      <p:cBhvr>
                                        <p:cTn id="16" dur="500" fill="hold">
                                          <p:stCondLst>
                                            <p:cond delay="0"/>
                                          </p:stCondLst>
                                        </p:cTn>
                                        <p:tgtEl>
                                          <p:spTgt spid="13007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300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70" grpId="0"/>
      <p:bldP spid="130071" grpId="0" build="p">
        <p:tmplLst>
          <p:tmpl lvl="1">
            <p:tnLst>
              <p:par>
                <p:cTn presetID="40" presetClass="entr" presetSubtype="0" fill="hold" nodeType="clickEffect">
                  <p:stCondLst>
                    <p:cond delay="0"/>
                  </p:stCondLst>
                  <p:iterate type="lt">
                    <p:tmPct val="10000"/>
                  </p:iterate>
                  <p:childTnLst>
                    <p:set>
                      <p:cBhvr>
                        <p:cTn dur="1" fill="hold">
                          <p:stCondLst>
                            <p:cond delay="0"/>
                          </p:stCondLst>
                        </p:cTn>
                        <p:tgtEl>
                          <p:spTgt spid="130071"/>
                        </p:tgtEl>
                        <p:attrNameLst>
                          <p:attrName>style.visibility</p:attrName>
                        </p:attrNameLst>
                      </p:cBhvr>
                      <p:to>
                        <p:strVal val="visible"/>
                      </p:to>
                    </p:set>
                    <p:animEffect transition="in" filter="fade">
                      <p:cBhvr>
                        <p:cTn dur="500">
                          <p:stCondLst>
                            <p:cond delay="0"/>
                          </p:stCondLst>
                        </p:cTn>
                        <p:tgtEl>
                          <p:spTgt spid="130071"/>
                        </p:tgtEl>
                      </p:cBhvr>
                    </p:animEffect>
                    <p:anim calcmode="lin" valueType="num">
                      <p:cBhvr>
                        <p:cTn dur="500" fill="hold">
                          <p:stCondLst>
                            <p:cond delay="0"/>
                          </p:stCondLst>
                        </p:cTn>
                        <p:tgtEl>
                          <p:spTgt spid="130071"/>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30071"/>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lvl1pPr>
              <a:defRPr/>
            </a:lvl1pPr>
          </a:lstStyle>
          <a:p>
            <a:endParaRPr lang="en-US" altLang="ro-RO"/>
          </a:p>
        </p:txBody>
      </p:sp>
      <p:sp>
        <p:nvSpPr>
          <p:cNvPr id="5" name="Footer Placeholder 4"/>
          <p:cNvSpPr>
            <a:spLocks noGrp="1"/>
          </p:cNvSpPr>
          <p:nvPr>
            <p:ph type="ftr" sz="quarter" idx="11"/>
          </p:nvPr>
        </p:nvSpPr>
        <p:spPr/>
        <p:txBody>
          <a:bodyPr/>
          <a:lstStyle>
            <a:lvl1pPr>
              <a:defRPr/>
            </a:lvl1pPr>
          </a:lstStyle>
          <a:p>
            <a:endParaRPr lang="en-US" altLang="ro-RO"/>
          </a:p>
        </p:txBody>
      </p:sp>
      <p:sp>
        <p:nvSpPr>
          <p:cNvPr id="6" name="Slide Number Placeholder 5"/>
          <p:cNvSpPr>
            <a:spLocks noGrp="1"/>
          </p:cNvSpPr>
          <p:nvPr>
            <p:ph type="sldNum" sz="quarter" idx="12"/>
          </p:nvPr>
        </p:nvSpPr>
        <p:spPr/>
        <p:txBody>
          <a:bodyPr/>
          <a:lstStyle>
            <a:lvl1pPr>
              <a:defRPr/>
            </a:lvl1pPr>
          </a:lstStyle>
          <a:p>
            <a:fld id="{9B67F1BE-1DDD-4E95-857D-E41C8C390610}" type="slidenum">
              <a:rPr lang="en-US" altLang="ro-RO"/>
              <a:pPr/>
              <a:t>‹#›</a:t>
            </a:fld>
            <a:endParaRPr lang="en-US" altLang="ro-RO"/>
          </a:p>
        </p:txBody>
      </p:sp>
    </p:spTree>
    <p:extLst>
      <p:ext uri="{BB962C8B-B14F-4D97-AF65-F5344CB8AC3E}">
        <p14:creationId xmlns:p14="http://schemas.microsoft.com/office/powerpoint/2010/main" val="2930616298"/>
      </p:ext>
    </p:extLst>
  </p:cSld>
  <p:clrMapOvr>
    <a:masterClrMapping/>
  </p:clrMapOvr>
  <p:transition spd="med">
    <p:dissolve/>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endParaRPr lang="ro-RO"/>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lvl1pPr>
              <a:defRPr/>
            </a:lvl1pPr>
          </a:lstStyle>
          <a:p>
            <a:endParaRPr lang="en-US" altLang="ro-RO"/>
          </a:p>
        </p:txBody>
      </p:sp>
      <p:sp>
        <p:nvSpPr>
          <p:cNvPr id="5" name="Footer Placeholder 4"/>
          <p:cNvSpPr>
            <a:spLocks noGrp="1"/>
          </p:cNvSpPr>
          <p:nvPr>
            <p:ph type="ftr" sz="quarter" idx="11"/>
          </p:nvPr>
        </p:nvSpPr>
        <p:spPr/>
        <p:txBody>
          <a:bodyPr/>
          <a:lstStyle>
            <a:lvl1pPr>
              <a:defRPr/>
            </a:lvl1pPr>
          </a:lstStyle>
          <a:p>
            <a:endParaRPr lang="en-US" altLang="ro-RO"/>
          </a:p>
        </p:txBody>
      </p:sp>
      <p:sp>
        <p:nvSpPr>
          <p:cNvPr id="6" name="Slide Number Placeholder 5"/>
          <p:cNvSpPr>
            <a:spLocks noGrp="1"/>
          </p:cNvSpPr>
          <p:nvPr>
            <p:ph type="sldNum" sz="quarter" idx="12"/>
          </p:nvPr>
        </p:nvSpPr>
        <p:spPr/>
        <p:txBody>
          <a:bodyPr/>
          <a:lstStyle>
            <a:lvl1pPr>
              <a:defRPr/>
            </a:lvl1pPr>
          </a:lstStyle>
          <a:p>
            <a:fld id="{C7B87D8C-DA17-4248-BB65-F14F190A2C2A}" type="slidenum">
              <a:rPr lang="en-US" altLang="ro-RO"/>
              <a:pPr/>
              <a:t>‹#›</a:t>
            </a:fld>
            <a:endParaRPr lang="en-US" altLang="ro-RO"/>
          </a:p>
        </p:txBody>
      </p:sp>
    </p:spTree>
    <p:extLst>
      <p:ext uri="{BB962C8B-B14F-4D97-AF65-F5344CB8AC3E}">
        <p14:creationId xmlns:p14="http://schemas.microsoft.com/office/powerpoint/2010/main" val="1619792692"/>
      </p:ext>
    </p:extLst>
  </p:cSld>
  <p:clrMapOvr>
    <a:masterClrMapping/>
  </p:clrMapOvr>
  <p:transition spd="med">
    <p:dissolve/>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p:cNvSpPr>
            <a:spLocks noGrp="1"/>
          </p:cNvSpPr>
          <p:nvPr>
            <p:ph type="dt" sz="half" idx="10"/>
          </p:nvPr>
        </p:nvSpPr>
        <p:spPr/>
        <p:txBody>
          <a:bodyPr/>
          <a:lstStyle>
            <a:lvl1pPr>
              <a:defRPr/>
            </a:lvl1pPr>
          </a:lstStyle>
          <a:p>
            <a:endParaRPr lang="en-US" altLang="ro-RO"/>
          </a:p>
        </p:txBody>
      </p:sp>
      <p:sp>
        <p:nvSpPr>
          <p:cNvPr id="5" name="Footer Placeholder 4"/>
          <p:cNvSpPr>
            <a:spLocks noGrp="1"/>
          </p:cNvSpPr>
          <p:nvPr>
            <p:ph type="ftr" sz="quarter" idx="11"/>
          </p:nvPr>
        </p:nvSpPr>
        <p:spPr/>
        <p:txBody>
          <a:bodyPr/>
          <a:lstStyle>
            <a:lvl1pPr>
              <a:defRPr/>
            </a:lvl1pPr>
          </a:lstStyle>
          <a:p>
            <a:endParaRPr lang="en-US" altLang="ro-RO"/>
          </a:p>
        </p:txBody>
      </p:sp>
      <p:sp>
        <p:nvSpPr>
          <p:cNvPr id="6" name="Slide Number Placeholder 5"/>
          <p:cNvSpPr>
            <a:spLocks noGrp="1"/>
          </p:cNvSpPr>
          <p:nvPr>
            <p:ph type="sldNum" sz="quarter" idx="12"/>
          </p:nvPr>
        </p:nvSpPr>
        <p:spPr/>
        <p:txBody>
          <a:bodyPr/>
          <a:lstStyle>
            <a:lvl1pPr>
              <a:defRPr/>
            </a:lvl1pPr>
          </a:lstStyle>
          <a:p>
            <a:fld id="{3A262A0A-A527-4A1A-B46C-3F2B05EF57E2}" type="slidenum">
              <a:rPr lang="en-US" altLang="ro-RO"/>
              <a:pPr/>
              <a:t>‹#›</a:t>
            </a:fld>
            <a:endParaRPr lang="en-US" altLang="ro-RO"/>
          </a:p>
        </p:txBody>
      </p:sp>
    </p:spTree>
    <p:extLst>
      <p:ext uri="{BB962C8B-B14F-4D97-AF65-F5344CB8AC3E}">
        <p14:creationId xmlns:p14="http://schemas.microsoft.com/office/powerpoint/2010/main" val="3193706520"/>
      </p:ext>
    </p:extLst>
  </p:cSld>
  <p:clrMapOvr>
    <a:masterClrMapping/>
  </p:clrMapOvr>
  <p:transition spd="med">
    <p:dissolve/>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ro-RO"/>
          </a:p>
        </p:txBody>
      </p:sp>
      <p:sp>
        <p:nvSpPr>
          <p:cNvPr id="5" name="Footer Placeholder 4"/>
          <p:cNvSpPr>
            <a:spLocks noGrp="1"/>
          </p:cNvSpPr>
          <p:nvPr>
            <p:ph type="ftr" sz="quarter" idx="11"/>
          </p:nvPr>
        </p:nvSpPr>
        <p:spPr/>
        <p:txBody>
          <a:bodyPr/>
          <a:lstStyle>
            <a:lvl1pPr>
              <a:defRPr/>
            </a:lvl1pPr>
          </a:lstStyle>
          <a:p>
            <a:endParaRPr lang="en-US" altLang="ro-RO"/>
          </a:p>
        </p:txBody>
      </p:sp>
      <p:sp>
        <p:nvSpPr>
          <p:cNvPr id="6" name="Slide Number Placeholder 5"/>
          <p:cNvSpPr>
            <a:spLocks noGrp="1"/>
          </p:cNvSpPr>
          <p:nvPr>
            <p:ph type="sldNum" sz="quarter" idx="12"/>
          </p:nvPr>
        </p:nvSpPr>
        <p:spPr/>
        <p:txBody>
          <a:bodyPr/>
          <a:lstStyle>
            <a:lvl1pPr>
              <a:defRPr/>
            </a:lvl1pPr>
          </a:lstStyle>
          <a:p>
            <a:fld id="{4C166F91-9BB2-401F-B6CE-EB2F9B8DD47D}" type="slidenum">
              <a:rPr lang="en-US" altLang="ro-RO"/>
              <a:pPr/>
              <a:t>‹#›</a:t>
            </a:fld>
            <a:endParaRPr lang="en-US" altLang="ro-RO"/>
          </a:p>
        </p:txBody>
      </p:sp>
    </p:spTree>
    <p:extLst>
      <p:ext uri="{BB962C8B-B14F-4D97-AF65-F5344CB8AC3E}">
        <p14:creationId xmlns:p14="http://schemas.microsoft.com/office/powerpoint/2010/main" val="1583741680"/>
      </p:ext>
    </p:extLst>
  </p:cSld>
  <p:clrMapOvr>
    <a:masterClrMapping/>
  </p:clrMapOvr>
  <p:transition spd="med">
    <p:dissolve/>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p:cNvSpPr>
            <a:spLocks noGrp="1"/>
          </p:cNvSpPr>
          <p:nvPr>
            <p:ph type="dt" sz="half" idx="10"/>
          </p:nvPr>
        </p:nvSpPr>
        <p:spPr/>
        <p:txBody>
          <a:bodyPr/>
          <a:lstStyle>
            <a:lvl1pPr>
              <a:defRPr/>
            </a:lvl1pPr>
          </a:lstStyle>
          <a:p>
            <a:endParaRPr lang="en-US" altLang="ro-RO"/>
          </a:p>
        </p:txBody>
      </p:sp>
      <p:sp>
        <p:nvSpPr>
          <p:cNvPr id="6" name="Footer Placeholder 5"/>
          <p:cNvSpPr>
            <a:spLocks noGrp="1"/>
          </p:cNvSpPr>
          <p:nvPr>
            <p:ph type="ftr" sz="quarter" idx="11"/>
          </p:nvPr>
        </p:nvSpPr>
        <p:spPr/>
        <p:txBody>
          <a:bodyPr/>
          <a:lstStyle>
            <a:lvl1pPr>
              <a:defRPr/>
            </a:lvl1pPr>
          </a:lstStyle>
          <a:p>
            <a:endParaRPr lang="en-US" altLang="ro-RO"/>
          </a:p>
        </p:txBody>
      </p:sp>
      <p:sp>
        <p:nvSpPr>
          <p:cNvPr id="7" name="Slide Number Placeholder 6"/>
          <p:cNvSpPr>
            <a:spLocks noGrp="1"/>
          </p:cNvSpPr>
          <p:nvPr>
            <p:ph type="sldNum" sz="quarter" idx="12"/>
          </p:nvPr>
        </p:nvSpPr>
        <p:spPr/>
        <p:txBody>
          <a:bodyPr/>
          <a:lstStyle>
            <a:lvl1pPr>
              <a:defRPr/>
            </a:lvl1pPr>
          </a:lstStyle>
          <a:p>
            <a:fld id="{1AE09525-34C7-4102-B0ED-F0E627F20FE9}" type="slidenum">
              <a:rPr lang="en-US" altLang="ro-RO"/>
              <a:pPr/>
              <a:t>‹#›</a:t>
            </a:fld>
            <a:endParaRPr lang="en-US" altLang="ro-RO"/>
          </a:p>
        </p:txBody>
      </p:sp>
    </p:spTree>
    <p:extLst>
      <p:ext uri="{BB962C8B-B14F-4D97-AF65-F5344CB8AC3E}">
        <p14:creationId xmlns:p14="http://schemas.microsoft.com/office/powerpoint/2010/main" val="3360016785"/>
      </p:ext>
    </p:extLst>
  </p:cSld>
  <p:clrMapOvr>
    <a:masterClrMapping/>
  </p:clrMapOvr>
  <p:transition spd="med">
    <p:dissolve/>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p:cNvSpPr>
            <a:spLocks noGrp="1"/>
          </p:cNvSpPr>
          <p:nvPr>
            <p:ph type="dt" sz="half" idx="10"/>
          </p:nvPr>
        </p:nvSpPr>
        <p:spPr/>
        <p:txBody>
          <a:bodyPr/>
          <a:lstStyle>
            <a:lvl1pPr>
              <a:defRPr/>
            </a:lvl1pPr>
          </a:lstStyle>
          <a:p>
            <a:endParaRPr lang="en-US" altLang="ro-RO"/>
          </a:p>
        </p:txBody>
      </p:sp>
      <p:sp>
        <p:nvSpPr>
          <p:cNvPr id="8" name="Footer Placeholder 7"/>
          <p:cNvSpPr>
            <a:spLocks noGrp="1"/>
          </p:cNvSpPr>
          <p:nvPr>
            <p:ph type="ftr" sz="quarter" idx="11"/>
          </p:nvPr>
        </p:nvSpPr>
        <p:spPr/>
        <p:txBody>
          <a:bodyPr/>
          <a:lstStyle>
            <a:lvl1pPr>
              <a:defRPr/>
            </a:lvl1pPr>
          </a:lstStyle>
          <a:p>
            <a:endParaRPr lang="en-US" altLang="ro-RO"/>
          </a:p>
        </p:txBody>
      </p:sp>
      <p:sp>
        <p:nvSpPr>
          <p:cNvPr id="9" name="Slide Number Placeholder 8"/>
          <p:cNvSpPr>
            <a:spLocks noGrp="1"/>
          </p:cNvSpPr>
          <p:nvPr>
            <p:ph type="sldNum" sz="quarter" idx="12"/>
          </p:nvPr>
        </p:nvSpPr>
        <p:spPr/>
        <p:txBody>
          <a:bodyPr/>
          <a:lstStyle>
            <a:lvl1pPr>
              <a:defRPr/>
            </a:lvl1pPr>
          </a:lstStyle>
          <a:p>
            <a:fld id="{814A7AD5-C46D-491A-89C2-78B98FCD0C84}" type="slidenum">
              <a:rPr lang="en-US" altLang="ro-RO"/>
              <a:pPr/>
              <a:t>‹#›</a:t>
            </a:fld>
            <a:endParaRPr lang="en-US" altLang="ro-RO"/>
          </a:p>
        </p:txBody>
      </p:sp>
    </p:spTree>
    <p:extLst>
      <p:ext uri="{BB962C8B-B14F-4D97-AF65-F5344CB8AC3E}">
        <p14:creationId xmlns:p14="http://schemas.microsoft.com/office/powerpoint/2010/main" val="1363109563"/>
      </p:ext>
    </p:extLst>
  </p:cSld>
  <p:clrMapOvr>
    <a:masterClrMapping/>
  </p:clrMapOvr>
  <p:transition spd="med">
    <p:dissolve/>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ro-RO"/>
          </a:p>
        </p:txBody>
      </p:sp>
      <p:sp>
        <p:nvSpPr>
          <p:cNvPr id="3" name="Date Placeholder 2"/>
          <p:cNvSpPr>
            <a:spLocks noGrp="1"/>
          </p:cNvSpPr>
          <p:nvPr>
            <p:ph type="dt" sz="half" idx="10"/>
          </p:nvPr>
        </p:nvSpPr>
        <p:spPr/>
        <p:txBody>
          <a:bodyPr/>
          <a:lstStyle>
            <a:lvl1pPr>
              <a:defRPr/>
            </a:lvl1pPr>
          </a:lstStyle>
          <a:p>
            <a:endParaRPr lang="en-US" altLang="ro-RO"/>
          </a:p>
        </p:txBody>
      </p:sp>
      <p:sp>
        <p:nvSpPr>
          <p:cNvPr id="4" name="Footer Placeholder 3"/>
          <p:cNvSpPr>
            <a:spLocks noGrp="1"/>
          </p:cNvSpPr>
          <p:nvPr>
            <p:ph type="ftr" sz="quarter" idx="11"/>
          </p:nvPr>
        </p:nvSpPr>
        <p:spPr/>
        <p:txBody>
          <a:bodyPr/>
          <a:lstStyle>
            <a:lvl1pPr>
              <a:defRPr/>
            </a:lvl1pPr>
          </a:lstStyle>
          <a:p>
            <a:endParaRPr lang="en-US" altLang="ro-RO"/>
          </a:p>
        </p:txBody>
      </p:sp>
      <p:sp>
        <p:nvSpPr>
          <p:cNvPr id="5" name="Slide Number Placeholder 4"/>
          <p:cNvSpPr>
            <a:spLocks noGrp="1"/>
          </p:cNvSpPr>
          <p:nvPr>
            <p:ph type="sldNum" sz="quarter" idx="12"/>
          </p:nvPr>
        </p:nvSpPr>
        <p:spPr/>
        <p:txBody>
          <a:bodyPr/>
          <a:lstStyle>
            <a:lvl1pPr>
              <a:defRPr/>
            </a:lvl1pPr>
          </a:lstStyle>
          <a:p>
            <a:fld id="{3D6EFC59-F6CF-4BDF-9B86-E85406C4D8BB}" type="slidenum">
              <a:rPr lang="en-US" altLang="ro-RO"/>
              <a:pPr/>
              <a:t>‹#›</a:t>
            </a:fld>
            <a:endParaRPr lang="en-US" altLang="ro-RO"/>
          </a:p>
        </p:txBody>
      </p:sp>
    </p:spTree>
    <p:extLst>
      <p:ext uri="{BB962C8B-B14F-4D97-AF65-F5344CB8AC3E}">
        <p14:creationId xmlns:p14="http://schemas.microsoft.com/office/powerpoint/2010/main" val="2018045733"/>
      </p:ext>
    </p:extLst>
  </p:cSld>
  <p:clrMapOvr>
    <a:masterClrMapping/>
  </p:clrMapOvr>
  <p:transition spd="med">
    <p:dissolve/>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ro-RO"/>
          </a:p>
        </p:txBody>
      </p:sp>
      <p:sp>
        <p:nvSpPr>
          <p:cNvPr id="3" name="Footer Placeholder 2"/>
          <p:cNvSpPr>
            <a:spLocks noGrp="1"/>
          </p:cNvSpPr>
          <p:nvPr>
            <p:ph type="ftr" sz="quarter" idx="11"/>
          </p:nvPr>
        </p:nvSpPr>
        <p:spPr/>
        <p:txBody>
          <a:bodyPr/>
          <a:lstStyle>
            <a:lvl1pPr>
              <a:defRPr/>
            </a:lvl1pPr>
          </a:lstStyle>
          <a:p>
            <a:endParaRPr lang="en-US" altLang="ro-RO"/>
          </a:p>
        </p:txBody>
      </p:sp>
      <p:sp>
        <p:nvSpPr>
          <p:cNvPr id="4" name="Slide Number Placeholder 3"/>
          <p:cNvSpPr>
            <a:spLocks noGrp="1"/>
          </p:cNvSpPr>
          <p:nvPr>
            <p:ph type="sldNum" sz="quarter" idx="12"/>
          </p:nvPr>
        </p:nvSpPr>
        <p:spPr/>
        <p:txBody>
          <a:bodyPr/>
          <a:lstStyle>
            <a:lvl1pPr>
              <a:defRPr/>
            </a:lvl1pPr>
          </a:lstStyle>
          <a:p>
            <a:fld id="{B5D18A24-BDF5-43B9-B7A7-3FD26EDC6E58}" type="slidenum">
              <a:rPr lang="en-US" altLang="ro-RO"/>
              <a:pPr/>
              <a:t>‹#›</a:t>
            </a:fld>
            <a:endParaRPr lang="en-US" altLang="ro-RO"/>
          </a:p>
        </p:txBody>
      </p:sp>
    </p:spTree>
    <p:extLst>
      <p:ext uri="{BB962C8B-B14F-4D97-AF65-F5344CB8AC3E}">
        <p14:creationId xmlns:p14="http://schemas.microsoft.com/office/powerpoint/2010/main" val="2848460430"/>
      </p:ext>
    </p:extLst>
  </p:cSld>
  <p:clrMapOvr>
    <a:masterClrMapping/>
  </p:clrMapOvr>
  <p:transition spd="med">
    <p:dissolve/>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ro-RO"/>
          </a:p>
        </p:txBody>
      </p:sp>
      <p:sp>
        <p:nvSpPr>
          <p:cNvPr id="6" name="Footer Placeholder 5"/>
          <p:cNvSpPr>
            <a:spLocks noGrp="1"/>
          </p:cNvSpPr>
          <p:nvPr>
            <p:ph type="ftr" sz="quarter" idx="11"/>
          </p:nvPr>
        </p:nvSpPr>
        <p:spPr/>
        <p:txBody>
          <a:bodyPr/>
          <a:lstStyle>
            <a:lvl1pPr>
              <a:defRPr/>
            </a:lvl1pPr>
          </a:lstStyle>
          <a:p>
            <a:endParaRPr lang="en-US" altLang="ro-RO"/>
          </a:p>
        </p:txBody>
      </p:sp>
      <p:sp>
        <p:nvSpPr>
          <p:cNvPr id="7" name="Slide Number Placeholder 6"/>
          <p:cNvSpPr>
            <a:spLocks noGrp="1"/>
          </p:cNvSpPr>
          <p:nvPr>
            <p:ph type="sldNum" sz="quarter" idx="12"/>
          </p:nvPr>
        </p:nvSpPr>
        <p:spPr/>
        <p:txBody>
          <a:bodyPr/>
          <a:lstStyle>
            <a:lvl1pPr>
              <a:defRPr/>
            </a:lvl1pPr>
          </a:lstStyle>
          <a:p>
            <a:fld id="{441CACEB-5B11-43BE-A2BD-E53CD720244A}" type="slidenum">
              <a:rPr lang="en-US" altLang="ro-RO"/>
              <a:pPr/>
              <a:t>‹#›</a:t>
            </a:fld>
            <a:endParaRPr lang="en-US" altLang="ro-RO"/>
          </a:p>
        </p:txBody>
      </p:sp>
    </p:spTree>
    <p:extLst>
      <p:ext uri="{BB962C8B-B14F-4D97-AF65-F5344CB8AC3E}">
        <p14:creationId xmlns:p14="http://schemas.microsoft.com/office/powerpoint/2010/main" val="3770453887"/>
      </p:ext>
    </p:extLst>
  </p:cSld>
  <p:clrMapOvr>
    <a:masterClrMapping/>
  </p:clrMapOvr>
  <p:transition spd="med">
    <p:dissolve/>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ro-RO"/>
          </a:p>
        </p:txBody>
      </p:sp>
      <p:sp>
        <p:nvSpPr>
          <p:cNvPr id="6" name="Footer Placeholder 5"/>
          <p:cNvSpPr>
            <a:spLocks noGrp="1"/>
          </p:cNvSpPr>
          <p:nvPr>
            <p:ph type="ftr" sz="quarter" idx="11"/>
          </p:nvPr>
        </p:nvSpPr>
        <p:spPr/>
        <p:txBody>
          <a:bodyPr/>
          <a:lstStyle>
            <a:lvl1pPr>
              <a:defRPr/>
            </a:lvl1pPr>
          </a:lstStyle>
          <a:p>
            <a:endParaRPr lang="en-US" altLang="ro-RO"/>
          </a:p>
        </p:txBody>
      </p:sp>
      <p:sp>
        <p:nvSpPr>
          <p:cNvPr id="7" name="Slide Number Placeholder 6"/>
          <p:cNvSpPr>
            <a:spLocks noGrp="1"/>
          </p:cNvSpPr>
          <p:nvPr>
            <p:ph type="sldNum" sz="quarter" idx="12"/>
          </p:nvPr>
        </p:nvSpPr>
        <p:spPr/>
        <p:txBody>
          <a:bodyPr/>
          <a:lstStyle>
            <a:lvl1pPr>
              <a:defRPr/>
            </a:lvl1pPr>
          </a:lstStyle>
          <a:p>
            <a:fld id="{58C0364A-70E9-4354-8402-6F91713B5CFD}" type="slidenum">
              <a:rPr lang="en-US" altLang="ro-RO"/>
              <a:pPr/>
              <a:t>‹#›</a:t>
            </a:fld>
            <a:endParaRPr lang="en-US" altLang="ro-RO"/>
          </a:p>
        </p:txBody>
      </p:sp>
    </p:spTree>
    <p:extLst>
      <p:ext uri="{BB962C8B-B14F-4D97-AF65-F5344CB8AC3E}">
        <p14:creationId xmlns:p14="http://schemas.microsoft.com/office/powerpoint/2010/main" val="803927778"/>
      </p:ext>
    </p:extLst>
  </p:cSld>
  <p:clrMapOvr>
    <a:masterClrMapping/>
  </p:clrMapOvr>
  <p:transition spd="med">
    <p:dissolve/>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29026" name="Group 2"/>
          <p:cNvGrpSpPr>
            <a:grpSpLocks/>
          </p:cNvGrpSpPr>
          <p:nvPr/>
        </p:nvGrpSpPr>
        <p:grpSpPr bwMode="auto">
          <a:xfrm>
            <a:off x="0" y="0"/>
            <a:ext cx="9144000" cy="6858000"/>
            <a:chOff x="0" y="0"/>
            <a:chExt cx="5760" cy="4320"/>
          </a:xfrm>
        </p:grpSpPr>
        <p:sp>
          <p:nvSpPr>
            <p:cNvPr id="129027"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28"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sp>
        <p:nvSpPr>
          <p:cNvPr id="129029"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nvGrpSpPr>
          <p:cNvPr id="129030" name="Group 6"/>
          <p:cNvGrpSpPr>
            <a:grpSpLocks/>
          </p:cNvGrpSpPr>
          <p:nvPr/>
        </p:nvGrpSpPr>
        <p:grpSpPr bwMode="auto">
          <a:xfrm>
            <a:off x="0" y="6019800"/>
            <a:ext cx="7848600" cy="857250"/>
            <a:chOff x="0" y="3792"/>
            <a:chExt cx="4944" cy="540"/>
          </a:xfrm>
        </p:grpSpPr>
        <p:sp>
          <p:nvSpPr>
            <p:cNvPr id="129031"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nvGrpSpPr>
            <p:cNvPr id="129032" name="Group 8"/>
            <p:cNvGrpSpPr>
              <a:grpSpLocks/>
            </p:cNvGrpSpPr>
            <p:nvPr userDrawn="1"/>
          </p:nvGrpSpPr>
          <p:grpSpPr bwMode="auto">
            <a:xfrm>
              <a:off x="2486" y="3792"/>
              <a:ext cx="2458" cy="540"/>
              <a:chOff x="2486" y="3792"/>
              <a:chExt cx="2458" cy="540"/>
            </a:xfrm>
          </p:grpSpPr>
          <p:sp>
            <p:nvSpPr>
              <p:cNvPr id="129033"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34"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35"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36"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37"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sp>
          <p:nvSpPr>
            <p:cNvPr id="129038"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grpSp>
        <p:nvGrpSpPr>
          <p:cNvPr id="129039" name="Group 15"/>
          <p:cNvGrpSpPr>
            <a:grpSpLocks/>
          </p:cNvGrpSpPr>
          <p:nvPr/>
        </p:nvGrpSpPr>
        <p:grpSpPr bwMode="auto">
          <a:xfrm>
            <a:off x="627063" y="6021388"/>
            <a:ext cx="5684837" cy="849312"/>
            <a:chOff x="395" y="3793"/>
            <a:chExt cx="3581" cy="535"/>
          </a:xfrm>
        </p:grpSpPr>
        <p:sp>
          <p:nvSpPr>
            <p:cNvPr id="129040"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41"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42"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43"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44"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sp>
          <p:nvSpPr>
            <p:cNvPr id="129045"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o-RO"/>
            </a:p>
          </p:txBody>
        </p:sp>
      </p:grpSp>
      <p:sp>
        <p:nvSpPr>
          <p:cNvPr id="129046" name="Rectangle 2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ro-RO"/>
              <a:t>Click to edit Master title style</a:t>
            </a:r>
          </a:p>
        </p:txBody>
      </p:sp>
      <p:sp>
        <p:nvSpPr>
          <p:cNvPr id="129047" name="Rectangle 23"/>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ro-RO"/>
              <a:t>Click to edit Master text styles</a:t>
            </a:r>
          </a:p>
          <a:p>
            <a:pPr lvl="1"/>
            <a:r>
              <a:rPr lang="en-US" altLang="ro-RO"/>
              <a:t>Second level</a:t>
            </a:r>
          </a:p>
          <a:p>
            <a:pPr lvl="2"/>
            <a:r>
              <a:rPr lang="en-US" altLang="ro-RO"/>
              <a:t>Third level</a:t>
            </a:r>
          </a:p>
          <a:p>
            <a:pPr lvl="3"/>
            <a:r>
              <a:rPr lang="en-US" altLang="ro-RO"/>
              <a:t>Fourth level</a:t>
            </a:r>
          </a:p>
          <a:p>
            <a:pPr lvl="4"/>
            <a:r>
              <a:rPr lang="en-US" altLang="ro-RO"/>
              <a:t>Fifth level</a:t>
            </a:r>
          </a:p>
        </p:txBody>
      </p:sp>
      <p:sp>
        <p:nvSpPr>
          <p:cNvPr id="129048" name="Rectangle 2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ltLang="ro-RO"/>
          </a:p>
        </p:txBody>
      </p:sp>
      <p:sp>
        <p:nvSpPr>
          <p:cNvPr id="129049"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ltLang="ro-RO"/>
          </a:p>
        </p:txBody>
      </p:sp>
      <p:sp>
        <p:nvSpPr>
          <p:cNvPr id="129050" name="Rectangle 2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DDA537D3-8CB8-430F-AA43-A7121682AD31}" type="slidenum">
              <a:rPr lang="en-US" altLang="ro-RO"/>
              <a:pPr/>
              <a:t>‹#›</a:t>
            </a:fld>
            <a:endParaRPr lang="en-US" altLang="ro-RO"/>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spd="med">
    <p:dissolve/>
    <p:sndAc>
      <p:stSnd>
        <p:snd r:embed="rId1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29046"/>
                                        </p:tgtEl>
                                        <p:attrNameLst>
                                          <p:attrName>style.visibility</p:attrName>
                                        </p:attrNameLst>
                                      </p:cBhvr>
                                      <p:to>
                                        <p:strVal val="visible"/>
                                      </p:to>
                                    </p:set>
                                    <p:anim calcmode="lin" valueType="num">
                                      <p:cBhvr>
                                        <p:cTn id="7" dur="2000" fill="hold"/>
                                        <p:tgtEl>
                                          <p:spTgt spid="129046"/>
                                        </p:tgtEl>
                                        <p:attrNameLst>
                                          <p:attrName>ppt_w</p:attrName>
                                        </p:attrNameLst>
                                      </p:cBhvr>
                                      <p:tavLst>
                                        <p:tav tm="0">
                                          <p:val>
                                            <p:strVal val="#ppt_w"/>
                                          </p:val>
                                        </p:tav>
                                        <p:tav tm="100000">
                                          <p:val>
                                            <p:strVal val="#ppt_w"/>
                                          </p:val>
                                        </p:tav>
                                      </p:tavLst>
                                    </p:anim>
                                    <p:anim calcmode="lin" valueType="num">
                                      <p:cBhvr>
                                        <p:cTn id="8" dur="2000" fill="hold"/>
                                        <p:tgtEl>
                                          <p:spTgt spid="129046"/>
                                        </p:tgtEl>
                                        <p:attrNameLst>
                                          <p:attrName>ppt_h</p:attrName>
                                        </p:attrNameLst>
                                      </p:cBhvr>
                                      <p:tavLst>
                                        <p:tav tm="0">
                                          <p:val>
                                            <p:strVal val="#ppt_h"/>
                                          </p:val>
                                        </p:tav>
                                        <p:tav tm="30000">
                                          <p:val>
                                            <p:strVal val="#ppt_h/2"/>
                                          </p:val>
                                        </p:tav>
                                        <p:tav tm="40000">
                                          <p:val>
                                            <p:strVal val="#ppt_h"/>
                                          </p:val>
                                        </p:tav>
                                        <p:tav tm="50000">
                                          <p:val>
                                            <p:strVal val="#ppt_h/2"/>
                                          </p:val>
                                        </p:tav>
                                        <p:tav tm="60000">
                                          <p:val>
                                            <p:strVal val="#ppt_h"/>
                                          </p:val>
                                        </p:tav>
                                        <p:tav tm="69900">
                                          <p:val>
                                            <p:strVal val="#ppt_h/2"/>
                                          </p:val>
                                        </p:tav>
                                        <p:tav tm="80000">
                                          <p:val>
                                            <p:strVal val="#ppt_h"/>
                                          </p:val>
                                        </p:tav>
                                        <p:tav tm="100000">
                                          <p:val>
                                            <p:strVal val="#ppt_h"/>
                                          </p:val>
                                        </p:tav>
                                      </p:tavLst>
                                    </p:anim>
                                    <p:anim calcmode="lin" valueType="num">
                                      <p:cBhvr>
                                        <p:cTn id="9" dur="2000" fill="hold"/>
                                        <p:tgtEl>
                                          <p:spTgt spid="129046"/>
                                        </p:tgtEl>
                                        <p:attrNameLst>
                                          <p:attrName>ppt_x</p:attrName>
                                        </p:attrNameLst>
                                      </p:cBhvr>
                                      <p:tavLst>
                                        <p:tav tm="0">
                                          <p:val>
                                            <p:strVal val="#ppt_x-.4"/>
                                          </p:val>
                                        </p:tav>
                                        <p:tav tm="100000">
                                          <p:val>
                                            <p:strVal val="#ppt_x"/>
                                          </p:val>
                                        </p:tav>
                                      </p:tavLst>
                                    </p:anim>
                                    <p:anim calcmode="lin" valueType="num">
                                      <p:cBhvr>
                                        <p:cTn id="10" dur="2000" fill="hold"/>
                                        <p:tgtEl>
                                          <p:spTgt spid="129046"/>
                                        </p:tgtEl>
                                        <p:attrNameLst>
                                          <p:attrName>ppt_y</p:attrName>
                                        </p:attrNameLst>
                                      </p:cBhvr>
                                      <p:tavLst>
                                        <p:tav tm="0">
                                          <p:val>
                                            <p:strVal val="#ppt_y-.5"/>
                                          </p:val>
                                        </p:tav>
                                        <p:tav tm="20000">
                                          <p:val>
                                            <p:strVal val="#ppt_y-.2"/>
                                          </p:val>
                                        </p:tav>
                                        <p:tav tm="30000">
                                          <p:val>
                                            <p:strVal val="#ppt_y"/>
                                          </p:val>
                                        </p:tav>
                                        <p:tav tm="40000">
                                          <p:val>
                                            <p:strVal val="#ppt_y-.15"/>
                                          </p:val>
                                        </p:tav>
                                        <p:tav tm="50000">
                                          <p:val>
                                            <p:strVal val="#ppt_y"/>
                                          </p:val>
                                        </p:tav>
                                        <p:tav tm="60000">
                                          <p:val>
                                            <p:strVal val="#ppt_y-.1"/>
                                          </p:val>
                                        </p:tav>
                                        <p:tav tm="69900">
                                          <p:val>
                                            <p:strVal val="#ppt_y"/>
                                          </p:val>
                                        </p:tav>
                                        <p:tav tm="800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129047">
                                            <p:txEl>
                                              <p:pRg st="0" end="0"/>
                                            </p:txEl>
                                          </p:spTgt>
                                        </p:tgtEl>
                                        <p:attrNameLst>
                                          <p:attrName>style.visibility</p:attrName>
                                        </p:attrNameLst>
                                      </p:cBhvr>
                                      <p:to>
                                        <p:strVal val="visible"/>
                                      </p:to>
                                    </p:set>
                                    <p:animEffect transition="in" filter="fade">
                                      <p:cBhvr>
                                        <p:cTn id="15" dur="500">
                                          <p:stCondLst>
                                            <p:cond delay="0"/>
                                          </p:stCondLst>
                                        </p:cTn>
                                        <p:tgtEl>
                                          <p:spTgt spid="129047">
                                            <p:txEl>
                                              <p:pRg st="0" end="0"/>
                                            </p:txEl>
                                          </p:spTgt>
                                        </p:tgtEl>
                                      </p:cBhvr>
                                    </p:animEffect>
                                    <p:anim calcmode="lin" valueType="num">
                                      <p:cBhvr>
                                        <p:cTn id="16" dur="500" fill="hold">
                                          <p:stCondLst>
                                            <p:cond delay="0"/>
                                          </p:stCondLst>
                                        </p:cTn>
                                        <p:tgtEl>
                                          <p:spTgt spid="129047">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29047">
                                            <p:txEl>
                                              <p:pRg st="0" end="0"/>
                                            </p:txEl>
                                          </p:spTgt>
                                        </p:tgtEl>
                                        <p:attrNameLst>
                                          <p:attrName>ppt_y</p:attrName>
                                        </p:attrNameLst>
                                      </p:cBhvr>
                                      <p:tavLst>
                                        <p:tav tm="0">
                                          <p:val>
                                            <p:strVal val="#ppt_y"/>
                                          </p:val>
                                        </p:tav>
                                        <p:tav tm="100000">
                                          <p:val>
                                            <p:strVal val="#ppt_y"/>
                                          </p:val>
                                        </p:tav>
                                      </p:tavLst>
                                    </p:anim>
                                  </p:childTnLst>
                                </p:cTn>
                              </p:par>
                              <p:par>
                                <p:cTn id="18" presetID="40" presetClass="entr" presetSubtype="0" fill="hold" grpId="0" nodeType="withEffect">
                                  <p:stCondLst>
                                    <p:cond delay="0"/>
                                  </p:stCondLst>
                                  <p:iterate type="lt">
                                    <p:tmPct val="10000"/>
                                  </p:iterate>
                                  <p:childTnLst>
                                    <p:set>
                                      <p:cBhvr>
                                        <p:cTn id="19" dur="1" fill="hold">
                                          <p:stCondLst>
                                            <p:cond delay="0"/>
                                          </p:stCondLst>
                                        </p:cTn>
                                        <p:tgtEl>
                                          <p:spTgt spid="129047">
                                            <p:txEl>
                                              <p:pRg st="1" end="1"/>
                                            </p:txEl>
                                          </p:spTgt>
                                        </p:tgtEl>
                                        <p:attrNameLst>
                                          <p:attrName>style.visibility</p:attrName>
                                        </p:attrNameLst>
                                      </p:cBhvr>
                                      <p:to>
                                        <p:strVal val="visible"/>
                                      </p:to>
                                    </p:set>
                                    <p:animEffect transition="in" filter="fade">
                                      <p:cBhvr>
                                        <p:cTn id="20" dur="500">
                                          <p:stCondLst>
                                            <p:cond delay="0"/>
                                          </p:stCondLst>
                                        </p:cTn>
                                        <p:tgtEl>
                                          <p:spTgt spid="129047">
                                            <p:txEl>
                                              <p:pRg st="1" end="1"/>
                                            </p:txEl>
                                          </p:spTgt>
                                        </p:tgtEl>
                                      </p:cBhvr>
                                    </p:animEffect>
                                    <p:anim calcmode="lin" valueType="num">
                                      <p:cBhvr>
                                        <p:cTn id="21" dur="500" fill="hold">
                                          <p:stCondLst>
                                            <p:cond delay="0"/>
                                          </p:stCondLst>
                                        </p:cTn>
                                        <p:tgtEl>
                                          <p:spTgt spid="129047">
                                            <p:txEl>
                                              <p:pRg st="1" end="1"/>
                                            </p:txEl>
                                          </p:spTgt>
                                        </p:tgtEl>
                                        <p:attrNameLst>
                                          <p:attrName>ppt_x</p:attrName>
                                        </p:attrNameLst>
                                      </p:cBhvr>
                                      <p:tavLst>
                                        <p:tav tm="0">
                                          <p:val>
                                            <p:strVal val="#ppt_x-.1"/>
                                          </p:val>
                                        </p:tav>
                                        <p:tav tm="100000">
                                          <p:val>
                                            <p:strVal val="#ppt_x"/>
                                          </p:val>
                                        </p:tav>
                                      </p:tavLst>
                                    </p:anim>
                                    <p:anim calcmode="lin" valueType="num">
                                      <p:cBhvr>
                                        <p:cTn id="22" dur="500" fill="hold">
                                          <p:stCondLst>
                                            <p:cond delay="0"/>
                                          </p:stCondLst>
                                        </p:cTn>
                                        <p:tgtEl>
                                          <p:spTgt spid="129047">
                                            <p:txEl>
                                              <p:pRg st="1" end="1"/>
                                            </p:txEl>
                                          </p:spTgt>
                                        </p:tgtEl>
                                        <p:attrNameLst>
                                          <p:attrName>ppt_y</p:attrName>
                                        </p:attrNameLst>
                                      </p:cBhvr>
                                      <p:tavLst>
                                        <p:tav tm="0">
                                          <p:val>
                                            <p:strVal val="#ppt_y"/>
                                          </p:val>
                                        </p:tav>
                                        <p:tav tm="100000">
                                          <p:val>
                                            <p:strVal val="#ppt_y"/>
                                          </p:val>
                                        </p:tav>
                                      </p:tavLst>
                                    </p:anim>
                                  </p:childTnLst>
                                </p:cTn>
                              </p:par>
                              <p:par>
                                <p:cTn id="23" presetID="40" presetClass="entr" presetSubtype="0" fill="hold" grpId="0" nodeType="withEffect">
                                  <p:stCondLst>
                                    <p:cond delay="0"/>
                                  </p:stCondLst>
                                  <p:iterate type="lt">
                                    <p:tmPct val="10000"/>
                                  </p:iterate>
                                  <p:childTnLst>
                                    <p:set>
                                      <p:cBhvr>
                                        <p:cTn id="24" dur="1" fill="hold">
                                          <p:stCondLst>
                                            <p:cond delay="0"/>
                                          </p:stCondLst>
                                        </p:cTn>
                                        <p:tgtEl>
                                          <p:spTgt spid="129047">
                                            <p:txEl>
                                              <p:pRg st="2" end="2"/>
                                            </p:txEl>
                                          </p:spTgt>
                                        </p:tgtEl>
                                        <p:attrNameLst>
                                          <p:attrName>style.visibility</p:attrName>
                                        </p:attrNameLst>
                                      </p:cBhvr>
                                      <p:to>
                                        <p:strVal val="visible"/>
                                      </p:to>
                                    </p:set>
                                    <p:animEffect transition="in" filter="fade">
                                      <p:cBhvr>
                                        <p:cTn id="25" dur="500">
                                          <p:stCondLst>
                                            <p:cond delay="0"/>
                                          </p:stCondLst>
                                        </p:cTn>
                                        <p:tgtEl>
                                          <p:spTgt spid="129047">
                                            <p:txEl>
                                              <p:pRg st="2" end="2"/>
                                            </p:txEl>
                                          </p:spTgt>
                                        </p:tgtEl>
                                      </p:cBhvr>
                                    </p:animEffect>
                                    <p:anim calcmode="lin" valueType="num">
                                      <p:cBhvr>
                                        <p:cTn id="26" dur="500" fill="hold">
                                          <p:stCondLst>
                                            <p:cond delay="0"/>
                                          </p:stCondLst>
                                        </p:cTn>
                                        <p:tgtEl>
                                          <p:spTgt spid="129047">
                                            <p:txEl>
                                              <p:pRg st="2" end="2"/>
                                            </p:txEl>
                                          </p:spTgt>
                                        </p:tgtEl>
                                        <p:attrNameLst>
                                          <p:attrName>ppt_x</p:attrName>
                                        </p:attrNameLst>
                                      </p:cBhvr>
                                      <p:tavLst>
                                        <p:tav tm="0">
                                          <p:val>
                                            <p:strVal val="#ppt_x-.1"/>
                                          </p:val>
                                        </p:tav>
                                        <p:tav tm="100000">
                                          <p:val>
                                            <p:strVal val="#ppt_x"/>
                                          </p:val>
                                        </p:tav>
                                      </p:tavLst>
                                    </p:anim>
                                    <p:anim calcmode="lin" valueType="num">
                                      <p:cBhvr>
                                        <p:cTn id="27" dur="500" fill="hold">
                                          <p:stCondLst>
                                            <p:cond delay="0"/>
                                          </p:stCondLst>
                                        </p:cTn>
                                        <p:tgtEl>
                                          <p:spTgt spid="129047">
                                            <p:txEl>
                                              <p:pRg st="2" end="2"/>
                                            </p:txEl>
                                          </p:spTgt>
                                        </p:tgtEl>
                                        <p:attrNameLst>
                                          <p:attrName>ppt_y</p:attrName>
                                        </p:attrNameLst>
                                      </p:cBhvr>
                                      <p:tavLst>
                                        <p:tav tm="0">
                                          <p:val>
                                            <p:strVal val="#ppt_y"/>
                                          </p:val>
                                        </p:tav>
                                        <p:tav tm="100000">
                                          <p:val>
                                            <p:strVal val="#ppt_y"/>
                                          </p:val>
                                        </p:tav>
                                      </p:tavLst>
                                    </p:anim>
                                  </p:childTnLst>
                                </p:cTn>
                              </p:par>
                              <p:par>
                                <p:cTn id="28" presetID="40" presetClass="entr" presetSubtype="0" fill="hold" grpId="0" nodeType="withEffect">
                                  <p:stCondLst>
                                    <p:cond delay="0"/>
                                  </p:stCondLst>
                                  <p:iterate type="lt">
                                    <p:tmPct val="10000"/>
                                  </p:iterate>
                                  <p:childTnLst>
                                    <p:set>
                                      <p:cBhvr>
                                        <p:cTn id="29" dur="1" fill="hold">
                                          <p:stCondLst>
                                            <p:cond delay="0"/>
                                          </p:stCondLst>
                                        </p:cTn>
                                        <p:tgtEl>
                                          <p:spTgt spid="129047">
                                            <p:txEl>
                                              <p:pRg st="3" end="3"/>
                                            </p:txEl>
                                          </p:spTgt>
                                        </p:tgtEl>
                                        <p:attrNameLst>
                                          <p:attrName>style.visibility</p:attrName>
                                        </p:attrNameLst>
                                      </p:cBhvr>
                                      <p:to>
                                        <p:strVal val="visible"/>
                                      </p:to>
                                    </p:set>
                                    <p:animEffect transition="in" filter="fade">
                                      <p:cBhvr>
                                        <p:cTn id="30" dur="500">
                                          <p:stCondLst>
                                            <p:cond delay="0"/>
                                          </p:stCondLst>
                                        </p:cTn>
                                        <p:tgtEl>
                                          <p:spTgt spid="129047">
                                            <p:txEl>
                                              <p:pRg st="3" end="3"/>
                                            </p:txEl>
                                          </p:spTgt>
                                        </p:tgtEl>
                                      </p:cBhvr>
                                    </p:animEffect>
                                    <p:anim calcmode="lin" valueType="num">
                                      <p:cBhvr>
                                        <p:cTn id="31" dur="500" fill="hold">
                                          <p:stCondLst>
                                            <p:cond delay="0"/>
                                          </p:stCondLst>
                                        </p:cTn>
                                        <p:tgtEl>
                                          <p:spTgt spid="129047">
                                            <p:txEl>
                                              <p:pRg st="3" end="3"/>
                                            </p:txEl>
                                          </p:spTgt>
                                        </p:tgtEl>
                                        <p:attrNameLst>
                                          <p:attrName>ppt_x</p:attrName>
                                        </p:attrNameLst>
                                      </p:cBhvr>
                                      <p:tavLst>
                                        <p:tav tm="0">
                                          <p:val>
                                            <p:strVal val="#ppt_x-.1"/>
                                          </p:val>
                                        </p:tav>
                                        <p:tav tm="100000">
                                          <p:val>
                                            <p:strVal val="#ppt_x"/>
                                          </p:val>
                                        </p:tav>
                                      </p:tavLst>
                                    </p:anim>
                                    <p:anim calcmode="lin" valueType="num">
                                      <p:cBhvr>
                                        <p:cTn id="32" dur="500" fill="hold">
                                          <p:stCondLst>
                                            <p:cond delay="0"/>
                                          </p:stCondLst>
                                        </p:cTn>
                                        <p:tgtEl>
                                          <p:spTgt spid="129047">
                                            <p:txEl>
                                              <p:pRg st="3" end="3"/>
                                            </p:txEl>
                                          </p:spTgt>
                                        </p:tgtEl>
                                        <p:attrNameLst>
                                          <p:attrName>ppt_y</p:attrName>
                                        </p:attrNameLst>
                                      </p:cBhvr>
                                      <p:tavLst>
                                        <p:tav tm="0">
                                          <p:val>
                                            <p:strVal val="#ppt_y"/>
                                          </p:val>
                                        </p:tav>
                                        <p:tav tm="100000">
                                          <p:val>
                                            <p:strVal val="#ppt_y"/>
                                          </p:val>
                                        </p:tav>
                                      </p:tavLst>
                                    </p:anim>
                                  </p:childTnLst>
                                </p:cTn>
                              </p:par>
                              <p:par>
                                <p:cTn id="33" presetID="40" presetClass="entr" presetSubtype="0" fill="hold" grpId="0" nodeType="withEffect">
                                  <p:stCondLst>
                                    <p:cond delay="0"/>
                                  </p:stCondLst>
                                  <p:iterate type="lt">
                                    <p:tmPct val="10000"/>
                                  </p:iterate>
                                  <p:childTnLst>
                                    <p:set>
                                      <p:cBhvr>
                                        <p:cTn id="34" dur="1" fill="hold">
                                          <p:stCondLst>
                                            <p:cond delay="0"/>
                                          </p:stCondLst>
                                        </p:cTn>
                                        <p:tgtEl>
                                          <p:spTgt spid="129047">
                                            <p:txEl>
                                              <p:pRg st="4" end="4"/>
                                            </p:txEl>
                                          </p:spTgt>
                                        </p:tgtEl>
                                        <p:attrNameLst>
                                          <p:attrName>style.visibility</p:attrName>
                                        </p:attrNameLst>
                                      </p:cBhvr>
                                      <p:to>
                                        <p:strVal val="visible"/>
                                      </p:to>
                                    </p:set>
                                    <p:animEffect transition="in" filter="fade">
                                      <p:cBhvr>
                                        <p:cTn id="35" dur="500">
                                          <p:stCondLst>
                                            <p:cond delay="0"/>
                                          </p:stCondLst>
                                        </p:cTn>
                                        <p:tgtEl>
                                          <p:spTgt spid="129047">
                                            <p:txEl>
                                              <p:pRg st="4" end="4"/>
                                            </p:txEl>
                                          </p:spTgt>
                                        </p:tgtEl>
                                      </p:cBhvr>
                                    </p:animEffect>
                                    <p:anim calcmode="lin" valueType="num">
                                      <p:cBhvr>
                                        <p:cTn id="36" dur="500" fill="hold">
                                          <p:stCondLst>
                                            <p:cond delay="0"/>
                                          </p:stCondLst>
                                        </p:cTn>
                                        <p:tgtEl>
                                          <p:spTgt spid="129047">
                                            <p:txEl>
                                              <p:pRg st="4" end="4"/>
                                            </p:txEl>
                                          </p:spTgt>
                                        </p:tgtEl>
                                        <p:attrNameLst>
                                          <p:attrName>ppt_x</p:attrName>
                                        </p:attrNameLst>
                                      </p:cBhvr>
                                      <p:tavLst>
                                        <p:tav tm="0">
                                          <p:val>
                                            <p:strVal val="#ppt_x-.1"/>
                                          </p:val>
                                        </p:tav>
                                        <p:tav tm="100000">
                                          <p:val>
                                            <p:strVal val="#ppt_x"/>
                                          </p:val>
                                        </p:tav>
                                      </p:tavLst>
                                    </p:anim>
                                    <p:anim calcmode="lin" valueType="num">
                                      <p:cBhvr>
                                        <p:cTn id="37" dur="500" fill="hold">
                                          <p:stCondLst>
                                            <p:cond delay="0"/>
                                          </p:stCondLst>
                                        </p:cTn>
                                        <p:tgtEl>
                                          <p:spTgt spid="1290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46" grpId="0"/>
      <p:bldP spid="129047" grpId="0" build="p">
        <p:tmplLst>
          <p:tmpl lvl="1">
            <p:tnLst>
              <p:par>
                <p:cTn presetID="40" presetClass="entr" presetSubtype="0" fill="hold" nodeType="clickEffect">
                  <p:stCondLst>
                    <p:cond delay="0"/>
                  </p:stCondLst>
                  <p:iterate type="lt">
                    <p:tmPct val="10000"/>
                  </p:iterate>
                  <p:childTnLst>
                    <p:set>
                      <p:cBhvr>
                        <p:cTn dur="1" fill="hold">
                          <p:stCondLst>
                            <p:cond delay="0"/>
                          </p:stCondLst>
                        </p:cTn>
                        <p:tgtEl>
                          <p:spTgt spid="129047"/>
                        </p:tgtEl>
                        <p:attrNameLst>
                          <p:attrName>style.visibility</p:attrName>
                        </p:attrNameLst>
                      </p:cBhvr>
                      <p:to>
                        <p:strVal val="visible"/>
                      </p:to>
                    </p:set>
                    <p:animEffect transition="in" filter="fade">
                      <p:cBhvr>
                        <p:cTn dur="500">
                          <p:stCondLst>
                            <p:cond delay="0"/>
                          </p:stCondLst>
                        </p:cTn>
                        <p:tgtEl>
                          <p:spTgt spid="129047"/>
                        </p:tgtEl>
                      </p:cBhvr>
                    </p:animEffect>
                    <p:anim calcmode="lin" valueType="num">
                      <p:cBhvr>
                        <p:cTn dur="500" fill="hold">
                          <p:stCondLst>
                            <p:cond delay="0"/>
                          </p:stCondLst>
                        </p:cTn>
                        <p:tgtEl>
                          <p:spTgt spid="12904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29047"/>
                        </p:tgtEl>
                        <p:attrNameLst>
                          <p:attrName>ppt_y</p:attrName>
                        </p:attrNameLst>
                      </p:cBhvr>
                      <p:tavLst>
                        <p:tav tm="0">
                          <p:val>
                            <p:strVal val="#ppt_y"/>
                          </p:val>
                        </p:tav>
                        <p:tav tm="100000">
                          <p:val>
                            <p:strVal val="#ppt_y"/>
                          </p:val>
                        </p:tav>
                      </p:tavLst>
                    </p:anim>
                  </p:childTnLst>
                </p:cTn>
              </p:par>
            </p:tnLst>
          </p:tmpl>
          <p:tmpl lvl="2">
            <p:tnLst>
              <p:par>
                <p:cTn presetID="40" presetClass="entr" presetSubtype="0" fill="hold" nodeType="withEffect">
                  <p:stCondLst>
                    <p:cond delay="0"/>
                  </p:stCondLst>
                  <p:iterate type="lt">
                    <p:tmPct val="10000"/>
                  </p:iterate>
                  <p:childTnLst>
                    <p:set>
                      <p:cBhvr>
                        <p:cTn dur="1" fill="hold">
                          <p:stCondLst>
                            <p:cond delay="0"/>
                          </p:stCondLst>
                        </p:cTn>
                        <p:tgtEl>
                          <p:spTgt spid="129047"/>
                        </p:tgtEl>
                        <p:attrNameLst>
                          <p:attrName>style.visibility</p:attrName>
                        </p:attrNameLst>
                      </p:cBhvr>
                      <p:to>
                        <p:strVal val="visible"/>
                      </p:to>
                    </p:set>
                    <p:animEffect transition="in" filter="fade">
                      <p:cBhvr>
                        <p:cTn dur="500">
                          <p:stCondLst>
                            <p:cond delay="0"/>
                          </p:stCondLst>
                        </p:cTn>
                        <p:tgtEl>
                          <p:spTgt spid="129047"/>
                        </p:tgtEl>
                      </p:cBhvr>
                    </p:animEffect>
                    <p:anim calcmode="lin" valueType="num">
                      <p:cBhvr>
                        <p:cTn dur="500" fill="hold">
                          <p:stCondLst>
                            <p:cond delay="0"/>
                          </p:stCondLst>
                        </p:cTn>
                        <p:tgtEl>
                          <p:spTgt spid="12904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29047"/>
                        </p:tgtEl>
                        <p:attrNameLst>
                          <p:attrName>ppt_y</p:attrName>
                        </p:attrNameLst>
                      </p:cBhvr>
                      <p:tavLst>
                        <p:tav tm="0">
                          <p:val>
                            <p:strVal val="#ppt_y"/>
                          </p:val>
                        </p:tav>
                        <p:tav tm="100000">
                          <p:val>
                            <p:strVal val="#ppt_y"/>
                          </p:val>
                        </p:tav>
                      </p:tavLst>
                    </p:anim>
                  </p:childTnLst>
                </p:cTn>
              </p:par>
            </p:tnLst>
          </p:tmpl>
          <p:tmpl lvl="3">
            <p:tnLst>
              <p:par>
                <p:cTn presetID="40" presetClass="entr" presetSubtype="0" fill="hold" nodeType="withEffect">
                  <p:stCondLst>
                    <p:cond delay="0"/>
                  </p:stCondLst>
                  <p:iterate type="lt">
                    <p:tmPct val="10000"/>
                  </p:iterate>
                  <p:childTnLst>
                    <p:set>
                      <p:cBhvr>
                        <p:cTn dur="1" fill="hold">
                          <p:stCondLst>
                            <p:cond delay="0"/>
                          </p:stCondLst>
                        </p:cTn>
                        <p:tgtEl>
                          <p:spTgt spid="129047"/>
                        </p:tgtEl>
                        <p:attrNameLst>
                          <p:attrName>style.visibility</p:attrName>
                        </p:attrNameLst>
                      </p:cBhvr>
                      <p:to>
                        <p:strVal val="visible"/>
                      </p:to>
                    </p:set>
                    <p:animEffect transition="in" filter="fade">
                      <p:cBhvr>
                        <p:cTn dur="500">
                          <p:stCondLst>
                            <p:cond delay="0"/>
                          </p:stCondLst>
                        </p:cTn>
                        <p:tgtEl>
                          <p:spTgt spid="129047"/>
                        </p:tgtEl>
                      </p:cBhvr>
                    </p:animEffect>
                    <p:anim calcmode="lin" valueType="num">
                      <p:cBhvr>
                        <p:cTn dur="500" fill="hold">
                          <p:stCondLst>
                            <p:cond delay="0"/>
                          </p:stCondLst>
                        </p:cTn>
                        <p:tgtEl>
                          <p:spTgt spid="12904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29047"/>
                        </p:tgtEl>
                        <p:attrNameLst>
                          <p:attrName>ppt_y</p:attrName>
                        </p:attrNameLst>
                      </p:cBhvr>
                      <p:tavLst>
                        <p:tav tm="0">
                          <p:val>
                            <p:strVal val="#ppt_y"/>
                          </p:val>
                        </p:tav>
                        <p:tav tm="100000">
                          <p:val>
                            <p:strVal val="#ppt_y"/>
                          </p:val>
                        </p:tav>
                      </p:tavLst>
                    </p:anim>
                  </p:childTnLst>
                </p:cTn>
              </p:par>
            </p:tnLst>
          </p:tmpl>
          <p:tmpl lvl="4">
            <p:tnLst>
              <p:par>
                <p:cTn presetID="40" presetClass="entr" presetSubtype="0" fill="hold" nodeType="withEffect">
                  <p:stCondLst>
                    <p:cond delay="0"/>
                  </p:stCondLst>
                  <p:iterate type="lt">
                    <p:tmPct val="10000"/>
                  </p:iterate>
                  <p:childTnLst>
                    <p:set>
                      <p:cBhvr>
                        <p:cTn dur="1" fill="hold">
                          <p:stCondLst>
                            <p:cond delay="0"/>
                          </p:stCondLst>
                        </p:cTn>
                        <p:tgtEl>
                          <p:spTgt spid="129047"/>
                        </p:tgtEl>
                        <p:attrNameLst>
                          <p:attrName>style.visibility</p:attrName>
                        </p:attrNameLst>
                      </p:cBhvr>
                      <p:to>
                        <p:strVal val="visible"/>
                      </p:to>
                    </p:set>
                    <p:animEffect transition="in" filter="fade">
                      <p:cBhvr>
                        <p:cTn dur="500">
                          <p:stCondLst>
                            <p:cond delay="0"/>
                          </p:stCondLst>
                        </p:cTn>
                        <p:tgtEl>
                          <p:spTgt spid="129047"/>
                        </p:tgtEl>
                      </p:cBhvr>
                    </p:animEffect>
                    <p:anim calcmode="lin" valueType="num">
                      <p:cBhvr>
                        <p:cTn dur="500" fill="hold">
                          <p:stCondLst>
                            <p:cond delay="0"/>
                          </p:stCondLst>
                        </p:cTn>
                        <p:tgtEl>
                          <p:spTgt spid="12904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29047"/>
                        </p:tgtEl>
                        <p:attrNameLst>
                          <p:attrName>ppt_y</p:attrName>
                        </p:attrNameLst>
                      </p:cBhvr>
                      <p:tavLst>
                        <p:tav tm="0">
                          <p:val>
                            <p:strVal val="#ppt_y"/>
                          </p:val>
                        </p:tav>
                        <p:tav tm="100000">
                          <p:val>
                            <p:strVal val="#ppt_y"/>
                          </p:val>
                        </p:tav>
                      </p:tavLst>
                    </p:anim>
                  </p:childTnLst>
                </p:cTn>
              </p:par>
            </p:tnLst>
          </p:tmpl>
          <p:tmpl lvl="5">
            <p:tnLst>
              <p:par>
                <p:cTn presetID="40" presetClass="entr" presetSubtype="0" fill="hold" nodeType="withEffect">
                  <p:stCondLst>
                    <p:cond delay="0"/>
                  </p:stCondLst>
                  <p:iterate type="lt">
                    <p:tmPct val="10000"/>
                  </p:iterate>
                  <p:childTnLst>
                    <p:set>
                      <p:cBhvr>
                        <p:cTn dur="1" fill="hold">
                          <p:stCondLst>
                            <p:cond delay="0"/>
                          </p:stCondLst>
                        </p:cTn>
                        <p:tgtEl>
                          <p:spTgt spid="129047"/>
                        </p:tgtEl>
                        <p:attrNameLst>
                          <p:attrName>style.visibility</p:attrName>
                        </p:attrNameLst>
                      </p:cBhvr>
                      <p:to>
                        <p:strVal val="visible"/>
                      </p:to>
                    </p:set>
                    <p:animEffect transition="in" filter="fade">
                      <p:cBhvr>
                        <p:cTn dur="500">
                          <p:stCondLst>
                            <p:cond delay="0"/>
                          </p:stCondLst>
                        </p:cTn>
                        <p:tgtEl>
                          <p:spTgt spid="129047"/>
                        </p:tgtEl>
                      </p:cBhvr>
                    </p:animEffect>
                    <p:anim calcmode="lin" valueType="num">
                      <p:cBhvr>
                        <p:cTn dur="500" fill="hold">
                          <p:stCondLst>
                            <p:cond delay="0"/>
                          </p:stCondLst>
                        </p:cTn>
                        <p:tgtEl>
                          <p:spTgt spid="129047"/>
                        </p:tgtEl>
                        <p:attrNameLst>
                          <p:attrName>ppt_x</p:attrName>
                        </p:attrNameLst>
                      </p:cBhvr>
                      <p:tavLst>
                        <p:tav tm="0">
                          <p:val>
                            <p:strVal val="#ppt_x-.1"/>
                          </p:val>
                        </p:tav>
                        <p:tav tm="100000">
                          <p:val>
                            <p:strVal val="#ppt_x"/>
                          </p:val>
                        </p:tav>
                      </p:tavLst>
                    </p:anim>
                    <p:anim calcmode="lin" valueType="num">
                      <p:cBhvr>
                        <p:cTn dur="500" fill="hold">
                          <p:stCondLst>
                            <p:cond delay="0"/>
                          </p:stCondLst>
                        </p:cTn>
                        <p:tgtEl>
                          <p:spTgt spid="129047"/>
                        </p:tgtEl>
                        <p:attrNameLst>
                          <p:attrName>ppt_y</p:attrName>
                        </p:attrNameLst>
                      </p:cBhvr>
                      <p:tavLst>
                        <p:tav tm="0">
                          <p:val>
                            <p:strVal val="#ppt_y"/>
                          </p:val>
                        </p:tav>
                        <p:tav tm="100000">
                          <p:val>
                            <p:strVal val="#ppt_y"/>
                          </p:val>
                        </p:tav>
                      </p:tavLst>
                    </p:anim>
                  </p:childTnLst>
                </p:cTn>
              </p:par>
            </p:tnLst>
          </p:tmpl>
        </p:tmplLst>
      </p:bldP>
    </p:bld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tx2"/>
        </a:buClr>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nvPr>
        </p:nvSpPr>
        <p:spPr>
          <a:xfrm>
            <a:off x="457200" y="228600"/>
            <a:ext cx="8229600" cy="2264296"/>
          </a:xfrm>
        </p:spPr>
        <p:txBody>
          <a:bodyPr/>
          <a:lstStyle/>
          <a:p>
            <a:r>
              <a:rPr lang="en-US" altLang="ro-RO" dirty="0"/>
              <a:t>BUNE PRACTICI PENTRU EDUCA</a:t>
            </a:r>
            <a:r>
              <a:rPr lang="ro-RO" altLang="ro-RO" dirty="0"/>
              <a:t>Ț</a:t>
            </a:r>
            <a:r>
              <a:rPr lang="en-US" altLang="ro-RO" dirty="0"/>
              <a:t>IE INCLUZIV</a:t>
            </a:r>
            <a:r>
              <a:rPr lang="ro-RO" altLang="ro-RO" dirty="0"/>
              <a:t>Ă DE CALITATE</a:t>
            </a:r>
            <a:endParaRPr lang="en-US" altLang="ro-RO" b="1" dirty="0"/>
          </a:p>
        </p:txBody>
      </p:sp>
      <p:sp>
        <p:nvSpPr>
          <p:cNvPr id="126981" name="Rectangle 5"/>
          <p:cNvSpPr>
            <a:spLocks noGrp="1" noChangeArrowheads="1"/>
          </p:cNvSpPr>
          <p:nvPr>
            <p:ph idx="1"/>
          </p:nvPr>
        </p:nvSpPr>
        <p:spPr/>
        <p:txBody>
          <a:bodyPr/>
          <a:lstStyle/>
          <a:p>
            <a:pPr>
              <a:buFontTx/>
              <a:buNone/>
            </a:pPr>
            <a:endParaRPr lang="ro-RO" altLang="ro-RO" dirty="0"/>
          </a:p>
          <a:p>
            <a:pPr marL="609600" indent="-609600">
              <a:buFontTx/>
              <a:buNone/>
            </a:pPr>
            <a:br>
              <a:rPr lang="ro-RO" altLang="ro-RO" dirty="0"/>
            </a:br>
            <a:endParaRPr lang="ro-RO" altLang="ro-RO" dirty="0"/>
          </a:p>
          <a:p>
            <a:pPr marL="609600" indent="-609600">
              <a:buFontTx/>
              <a:buNone/>
            </a:pPr>
            <a:r>
              <a:rPr lang="ro-RO" altLang="ro-RO" b="1" dirty="0">
                <a:solidFill>
                  <a:srgbClr val="66FF33"/>
                </a:solidFill>
              </a:rPr>
              <a:t>TEHNICA ALEGERII DUALE</a:t>
            </a:r>
          </a:p>
          <a:p>
            <a:pPr marL="609600" indent="-609600">
              <a:buFontTx/>
              <a:buNone/>
            </a:pPr>
            <a:endParaRPr lang="ro-RO" altLang="ro-RO" b="1" dirty="0">
              <a:solidFill>
                <a:srgbClr val="66FF33"/>
              </a:solidFill>
            </a:endParaRPr>
          </a:p>
          <a:p>
            <a:pPr>
              <a:buFontTx/>
              <a:buNone/>
            </a:pPr>
            <a:endParaRPr lang="ro-RO" altLang="ro-RO" dirty="0"/>
          </a:p>
        </p:txBody>
      </p:sp>
    </p:spTree>
  </p:cSld>
  <p:clrMapOvr>
    <a:masterClrMapping/>
  </p:clrMapOvr>
  <p:transition spd="med">
    <p:dissolve/>
    <p:sndAc>
      <p:stSnd>
        <p:snd r:embed="rId2" name="chimes.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ro-RO" altLang="ro-RO" b="1"/>
              <a:t>TEHNICA ALEGERII DUALE</a:t>
            </a:r>
            <a:endParaRPr lang="en-US" altLang="ro-RO" b="1"/>
          </a:p>
        </p:txBody>
      </p:sp>
      <p:sp>
        <p:nvSpPr>
          <p:cNvPr id="144387" name="Rectangle 3"/>
          <p:cNvSpPr>
            <a:spLocks noGrp="1" noChangeArrowheads="1"/>
          </p:cNvSpPr>
          <p:nvPr>
            <p:ph type="body" idx="1"/>
          </p:nvPr>
        </p:nvSpPr>
        <p:spPr>
          <a:xfrm>
            <a:off x="323850" y="1600200"/>
            <a:ext cx="8820150" cy="5257800"/>
          </a:xfrm>
        </p:spPr>
        <p:txBody>
          <a:bodyPr/>
          <a:lstStyle/>
          <a:p>
            <a:pPr>
              <a:buFontTx/>
              <a:buNone/>
            </a:pPr>
            <a:r>
              <a:rPr lang="ro-RO" altLang="ro-RO" b="1">
                <a:solidFill>
                  <a:srgbClr val="00FF00"/>
                </a:solidFill>
              </a:rPr>
              <a:t>Cunoaşterea unor termeni, date factuale sau principii</a:t>
            </a:r>
            <a:endParaRPr lang="ro-RO" altLang="ro-RO" b="1"/>
          </a:p>
          <a:p>
            <a:pPr>
              <a:buFontTx/>
              <a:buNone/>
            </a:pPr>
            <a:r>
              <a:rPr lang="ro-RO" altLang="ro-RO" sz="2800" b="1"/>
              <a:t>“Citeşte cu atenţie fiecare din întrebările de mai jos. Dacă răspunsul corect este Da, încercuieşte litera D. Dacă răspunsul corect este Nu, încercuieşte litera N.</a:t>
            </a:r>
          </a:p>
          <a:p>
            <a:pPr>
              <a:buFontTx/>
              <a:buNone/>
            </a:pPr>
            <a:endParaRPr lang="ro-RO" altLang="ro-RO" sz="2800" b="1"/>
          </a:p>
        </p:txBody>
      </p:sp>
      <p:graphicFrame>
        <p:nvGraphicFramePr>
          <p:cNvPr id="144389" name="Object 5"/>
          <p:cNvGraphicFramePr>
            <a:graphicFrameLocks noGrp="1" noChangeAspect="1"/>
          </p:cNvGraphicFramePr>
          <p:nvPr>
            <p:ph sz="half" idx="4294967295"/>
          </p:nvPr>
        </p:nvGraphicFramePr>
        <p:xfrm>
          <a:off x="395288" y="4652963"/>
          <a:ext cx="8650287" cy="1944687"/>
        </p:xfrm>
        <a:graphic>
          <a:graphicData uri="http://schemas.openxmlformats.org/presentationml/2006/ole">
            <mc:AlternateContent xmlns:mc="http://schemas.openxmlformats.org/markup-compatibility/2006">
              <mc:Choice xmlns:v="urn:schemas-microsoft-com:vml" Requires="v">
                <p:oleObj spid="_x0000_s144392" name="Document" r:id="rId4" imgW="5395276" imgH="560514" progId="Word.Document.8">
                  <p:embed/>
                </p:oleObj>
              </mc:Choice>
              <mc:Fallback>
                <p:oleObj name="Document" r:id="rId4" imgW="5395276" imgH="560514"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4652963"/>
                        <a:ext cx="8650287"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dissolve/>
    <p:sndAc>
      <p:stSnd>
        <p:snd r:embed="rId3"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ro-RO" altLang="ro-RO" b="1"/>
              <a:t>TEHNICA ALEGERII DUALE</a:t>
            </a:r>
            <a:endParaRPr lang="en-US" altLang="ro-RO" b="1"/>
          </a:p>
        </p:txBody>
      </p:sp>
      <p:sp>
        <p:nvSpPr>
          <p:cNvPr id="147459" name="Rectangle 3"/>
          <p:cNvSpPr>
            <a:spLocks noGrp="1" noChangeArrowheads="1"/>
          </p:cNvSpPr>
          <p:nvPr>
            <p:ph type="body" idx="1"/>
          </p:nvPr>
        </p:nvSpPr>
        <p:spPr>
          <a:xfrm>
            <a:off x="323850" y="1600200"/>
            <a:ext cx="8820150" cy="5257800"/>
          </a:xfrm>
        </p:spPr>
        <p:txBody>
          <a:bodyPr/>
          <a:lstStyle/>
          <a:p>
            <a:pPr>
              <a:lnSpc>
                <a:spcPct val="90000"/>
              </a:lnSpc>
              <a:buFontTx/>
              <a:buNone/>
            </a:pPr>
            <a:r>
              <a:rPr lang="ro-RO" altLang="ro-RO" sz="2800" b="1">
                <a:solidFill>
                  <a:srgbClr val="00FF00"/>
                </a:solidFill>
              </a:rPr>
              <a:t>Capacitatea de a diferenţia enunţurile factuale de enunţurile de opinie</a:t>
            </a:r>
          </a:p>
          <a:p>
            <a:pPr>
              <a:lnSpc>
                <a:spcPct val="90000"/>
              </a:lnSpc>
              <a:buFontTx/>
              <a:buNone/>
            </a:pPr>
            <a:r>
              <a:rPr lang="ro-RO" altLang="ro-RO" sz="2800" b="1"/>
              <a:t>	</a:t>
            </a:r>
          </a:p>
          <a:p>
            <a:pPr>
              <a:lnSpc>
                <a:spcPct val="90000"/>
              </a:lnSpc>
              <a:buFontTx/>
              <a:buNone/>
            </a:pPr>
            <a:r>
              <a:rPr lang="ro-RO" altLang="ro-RO" sz="2800" b="1"/>
              <a:t>Această capacitate importantă în legătură cu majoritatea disciplinelor de învăţământ, constituind un important punct de plecare în dezvoltarea gândirii critice, atât de necesară într-o societate democratică.</a:t>
            </a:r>
          </a:p>
          <a:p>
            <a:pPr>
              <a:lnSpc>
                <a:spcPct val="90000"/>
              </a:lnSpc>
              <a:buFontTx/>
              <a:buNone/>
            </a:pPr>
            <a:r>
              <a:rPr lang="ro-RO" altLang="ro-RO" sz="2800" b="1"/>
              <a:t>“Citeşte cu atenţie fiecare dintre enunţurile următoare. Dacă enunţul reprezintă un fapt real, încercuieşte litera F. Dacă enunţul reprezintă o opinie, încercuieşte litera O.</a:t>
            </a:r>
          </a:p>
        </p:txBody>
      </p:sp>
    </p:spTree>
  </p:cSld>
  <p:clrMapOvr>
    <a:masterClrMapping/>
  </p:clrMapOvr>
  <p:transition spd="med">
    <p:dissolv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ro-RO" altLang="ro-RO" b="1"/>
              <a:t>TEHNICA ALEGERII DUALE</a:t>
            </a:r>
            <a:endParaRPr lang="en-US" altLang="ro-RO" b="1"/>
          </a:p>
        </p:txBody>
      </p:sp>
      <p:sp>
        <p:nvSpPr>
          <p:cNvPr id="148483" name="Rectangle 3"/>
          <p:cNvSpPr>
            <a:spLocks noGrp="1" noChangeArrowheads="1"/>
          </p:cNvSpPr>
          <p:nvPr>
            <p:ph type="body" idx="1"/>
          </p:nvPr>
        </p:nvSpPr>
        <p:spPr/>
        <p:txBody>
          <a:bodyPr/>
          <a:lstStyle/>
          <a:p>
            <a:pPr>
              <a:buFontTx/>
              <a:buNone/>
            </a:pPr>
            <a:r>
              <a:rPr lang="ro-RO" altLang="ro-RO" b="1">
                <a:solidFill>
                  <a:srgbClr val="00FF00"/>
                </a:solidFill>
              </a:rPr>
              <a:t>Capacitatea de a diferenţia enunţurile factuale de enunţurile de opinie</a:t>
            </a:r>
          </a:p>
          <a:p>
            <a:pPr>
              <a:buFontTx/>
              <a:buNone/>
            </a:pPr>
            <a:endParaRPr lang="ro-RO" altLang="ro-RO" b="1"/>
          </a:p>
        </p:txBody>
      </p:sp>
      <p:graphicFrame>
        <p:nvGraphicFramePr>
          <p:cNvPr id="148484" name="Object 4"/>
          <p:cNvGraphicFramePr>
            <a:graphicFrameLocks noGrp="1" noChangeAspect="1"/>
          </p:cNvGraphicFramePr>
          <p:nvPr>
            <p:ph sz="half" idx="4294967295"/>
          </p:nvPr>
        </p:nvGraphicFramePr>
        <p:xfrm>
          <a:off x="0" y="3500438"/>
          <a:ext cx="9088438" cy="3024187"/>
        </p:xfrm>
        <a:graphic>
          <a:graphicData uri="http://schemas.openxmlformats.org/presentationml/2006/ole">
            <mc:AlternateContent xmlns:mc="http://schemas.openxmlformats.org/markup-compatibility/2006">
              <mc:Choice xmlns:v="urn:schemas-microsoft-com:vml" Requires="v">
                <p:oleObj spid="_x0000_s148487" name="Document" r:id="rId4" imgW="5504330" imgH="1062311" progId="Word.Document.8">
                  <p:embed/>
                </p:oleObj>
              </mc:Choice>
              <mc:Fallback>
                <p:oleObj name="Document" r:id="rId4" imgW="5504330" imgH="1062311"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500438"/>
                        <a:ext cx="9088438" cy="302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dissolve/>
    <p:sndAc>
      <p:stSnd>
        <p:snd r:embed="rId3"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ro-RO" altLang="ro-RO" b="1"/>
              <a:t>TEHNICA ALEGERII DUALE</a:t>
            </a:r>
            <a:endParaRPr lang="en-US" altLang="ro-RO" b="1"/>
          </a:p>
        </p:txBody>
      </p:sp>
      <p:sp>
        <p:nvSpPr>
          <p:cNvPr id="151555" name="Rectangle 3"/>
          <p:cNvSpPr>
            <a:spLocks noGrp="1" noChangeArrowheads="1"/>
          </p:cNvSpPr>
          <p:nvPr>
            <p:ph type="body" idx="1"/>
          </p:nvPr>
        </p:nvSpPr>
        <p:spPr>
          <a:xfrm>
            <a:off x="179388" y="1600200"/>
            <a:ext cx="8785225" cy="5257800"/>
          </a:xfrm>
        </p:spPr>
        <p:txBody>
          <a:bodyPr/>
          <a:lstStyle/>
          <a:p>
            <a:pPr>
              <a:buFontTx/>
              <a:buNone/>
            </a:pPr>
            <a:r>
              <a:rPr lang="ro-RO" altLang="ro-RO" b="1">
                <a:solidFill>
                  <a:srgbClr val="00FF00"/>
                </a:solidFill>
              </a:rPr>
              <a:t>Capacitatea de a identifica relaţii de tip cauză-efect</a:t>
            </a:r>
          </a:p>
          <a:p>
            <a:pPr>
              <a:buFontTx/>
              <a:buNone/>
            </a:pPr>
            <a:endParaRPr lang="ro-RO" altLang="ro-RO" b="1"/>
          </a:p>
          <a:p>
            <a:pPr>
              <a:buFontTx/>
              <a:buNone/>
            </a:pPr>
            <a:r>
              <a:rPr lang="ro-RO" altLang="ro-RO" b="1"/>
              <a:t>“Fiecare dintre enunţurile de mai jos este compus din două părţi, fiecare adevărate. Sarcina ta este să apreciezi dacă partea a doua explică de ce este adevărată prima parte. În cazul în care aceasta este situaţia, încercuieşte pe Da. În caz contrar, încercuieşte pe Nu.</a:t>
            </a:r>
          </a:p>
        </p:txBody>
      </p:sp>
    </p:spTree>
  </p:cSld>
  <p:clrMapOvr>
    <a:masterClrMapping/>
  </p:clrMapOvr>
  <p:transition spd="med">
    <p:dissolve/>
    <p:sndAc>
      <p:stSnd>
        <p:snd r:embed="rId2" name="chimes.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ro-RO" altLang="ro-RO" b="1"/>
              <a:t>TEHNICA ALEGERII DUALE</a:t>
            </a:r>
            <a:endParaRPr lang="en-US" altLang="ro-RO" b="1"/>
          </a:p>
        </p:txBody>
      </p:sp>
      <p:sp>
        <p:nvSpPr>
          <p:cNvPr id="152579" name="Rectangle 3"/>
          <p:cNvSpPr>
            <a:spLocks noGrp="1" noChangeArrowheads="1"/>
          </p:cNvSpPr>
          <p:nvPr>
            <p:ph type="body" idx="1"/>
          </p:nvPr>
        </p:nvSpPr>
        <p:spPr/>
        <p:txBody>
          <a:bodyPr/>
          <a:lstStyle/>
          <a:p>
            <a:pPr>
              <a:buFontTx/>
              <a:buNone/>
            </a:pPr>
            <a:r>
              <a:rPr lang="ro-RO" altLang="ro-RO" b="1">
                <a:solidFill>
                  <a:srgbClr val="00FF00"/>
                </a:solidFill>
              </a:rPr>
              <a:t>Capacitatea de a identifica relaţii de tip cauză-efect</a:t>
            </a:r>
          </a:p>
          <a:p>
            <a:pPr>
              <a:buFontTx/>
              <a:buNone/>
            </a:pPr>
            <a:endParaRPr lang="ro-RO" altLang="ro-RO" b="1"/>
          </a:p>
        </p:txBody>
      </p:sp>
      <p:graphicFrame>
        <p:nvGraphicFramePr>
          <p:cNvPr id="152580" name="Object 4"/>
          <p:cNvGraphicFramePr>
            <a:graphicFrameLocks noGrp="1" noChangeAspect="1"/>
          </p:cNvGraphicFramePr>
          <p:nvPr>
            <p:ph sz="half" idx="4294967295"/>
          </p:nvPr>
        </p:nvGraphicFramePr>
        <p:xfrm>
          <a:off x="468313" y="3325813"/>
          <a:ext cx="8424862" cy="3198812"/>
        </p:xfrm>
        <a:graphic>
          <a:graphicData uri="http://schemas.openxmlformats.org/presentationml/2006/ole">
            <mc:AlternateContent xmlns:mc="http://schemas.openxmlformats.org/markup-compatibility/2006">
              <mc:Choice xmlns:v="urn:schemas-microsoft-com:vml" Requires="v">
                <p:oleObj spid="_x0000_s152583" name="Document" r:id="rId4" imgW="5504330" imgH="1413533" progId="Word.Document.8">
                  <p:embed/>
                </p:oleObj>
              </mc:Choice>
              <mc:Fallback>
                <p:oleObj name="Document" r:id="rId4" imgW="5504330" imgH="1413533"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3325813"/>
                        <a:ext cx="8424862" cy="319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dissolve/>
    <p:sndAc>
      <p:stSnd>
        <p:snd r:embed="rId3" name="chimes.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457200" y="228600"/>
            <a:ext cx="8229600" cy="823913"/>
          </a:xfrm>
        </p:spPr>
        <p:txBody>
          <a:bodyPr/>
          <a:lstStyle/>
          <a:p>
            <a:br>
              <a:rPr lang="ro-RO" altLang="ro-RO" sz="3200" b="1"/>
            </a:br>
            <a:r>
              <a:rPr lang="ro-RO" altLang="ro-RO" sz="3200" b="1">
                <a:solidFill>
                  <a:srgbClr val="00FF00"/>
                </a:solidFill>
              </a:rPr>
              <a:t>Recomandări pentru construirea itemilor, utilizând tehnica alegerii duale</a:t>
            </a:r>
            <a:br>
              <a:rPr lang="ro-RO" altLang="ro-RO" sz="4000" i="1"/>
            </a:br>
            <a:endParaRPr lang="en-US" altLang="ro-RO" sz="4000" i="1"/>
          </a:p>
        </p:txBody>
      </p:sp>
      <p:sp>
        <p:nvSpPr>
          <p:cNvPr id="155651" name="Rectangle 3"/>
          <p:cNvSpPr>
            <a:spLocks noGrp="1" noChangeArrowheads="1"/>
          </p:cNvSpPr>
          <p:nvPr>
            <p:ph type="body" idx="1"/>
          </p:nvPr>
        </p:nvSpPr>
        <p:spPr>
          <a:xfrm>
            <a:off x="179388" y="1268413"/>
            <a:ext cx="8785225" cy="5589587"/>
          </a:xfrm>
        </p:spPr>
        <p:txBody>
          <a:bodyPr/>
          <a:lstStyle/>
          <a:p>
            <a:pPr>
              <a:lnSpc>
                <a:spcPct val="90000"/>
              </a:lnSpc>
              <a:buFontTx/>
              <a:buNone/>
            </a:pPr>
            <a:endParaRPr lang="ro-RO" altLang="ro-RO" sz="2800" b="1">
              <a:solidFill>
                <a:srgbClr val="00FF00"/>
              </a:solidFill>
            </a:endParaRPr>
          </a:p>
          <a:p>
            <a:pPr>
              <a:lnSpc>
                <a:spcPct val="90000"/>
              </a:lnSpc>
              <a:buFontTx/>
              <a:buNone/>
            </a:pPr>
            <a:r>
              <a:rPr lang="ro-RO" altLang="ro-RO" sz="2800" b="1">
                <a:solidFill>
                  <a:srgbClr val="00FF00"/>
                </a:solidFill>
              </a:rPr>
              <a:t>1. Vor fi evitate enunţurile cu caracter foarte general, atunci când se solicită aprecierea lor drept adevărate sau false.</a:t>
            </a:r>
          </a:p>
          <a:p>
            <a:pPr>
              <a:lnSpc>
                <a:spcPct val="90000"/>
              </a:lnSpc>
              <a:buFontTx/>
              <a:buNone/>
            </a:pPr>
            <a:endParaRPr lang="ro-RO" altLang="ro-RO" sz="2800" b="1"/>
          </a:p>
          <a:p>
            <a:pPr>
              <a:lnSpc>
                <a:spcPct val="90000"/>
              </a:lnSpc>
              <a:buFontTx/>
              <a:buNone/>
            </a:pPr>
            <a:r>
              <a:rPr lang="ro-RO" altLang="ro-RO" sz="2800" b="1"/>
              <a:t>Necesitatea respectării acestei recomandări derivă din faptul că enunţurile foarte generale sunt în majoritatea cazurilor </a:t>
            </a:r>
            <a:r>
              <a:rPr lang="ro-RO" altLang="ro-RO" sz="2800" b="1">
                <a:solidFill>
                  <a:srgbClr val="00FF00"/>
                </a:solidFill>
              </a:rPr>
              <a:t>false</a:t>
            </a:r>
            <a:r>
              <a:rPr lang="ro-RO" altLang="ro-RO" sz="2800" b="1"/>
              <a:t>, de exemplu:</a:t>
            </a:r>
          </a:p>
          <a:p>
            <a:pPr>
              <a:lnSpc>
                <a:spcPct val="90000"/>
              </a:lnSpc>
              <a:buFontTx/>
              <a:buNone/>
            </a:pPr>
            <a:endParaRPr lang="ro-RO" altLang="ro-RO" sz="2800" b="1"/>
          </a:p>
          <a:p>
            <a:pPr>
              <a:lnSpc>
                <a:spcPct val="90000"/>
              </a:lnSpc>
              <a:buFontTx/>
              <a:buNone/>
            </a:pPr>
            <a:r>
              <a:rPr lang="ro-RO" altLang="ro-RO" sz="2800" b="1"/>
              <a:t>“A  F 	1.	Conform prevederilor Constituţiei, 			preşedintele României este 				desemnat 	prin alegeri.”</a:t>
            </a:r>
          </a:p>
        </p:txBody>
      </p:sp>
    </p:spTree>
  </p:cSld>
  <p:clrMapOvr>
    <a:masterClrMapping/>
  </p:clrMapOvr>
  <p:transition spd="med">
    <p:dissolve/>
    <p:sndAc>
      <p:stSnd>
        <p:snd r:embed="rId2" name="chimes.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57200" y="228600"/>
            <a:ext cx="8229600" cy="823913"/>
          </a:xfrm>
        </p:spPr>
        <p:txBody>
          <a:bodyPr/>
          <a:lstStyle/>
          <a:p>
            <a:br>
              <a:rPr lang="ro-RO" altLang="ro-RO" sz="3200" b="1"/>
            </a:br>
            <a:r>
              <a:rPr lang="ro-RO" altLang="ro-RO" sz="3200" b="1">
                <a:solidFill>
                  <a:srgbClr val="00FF00"/>
                </a:solidFill>
              </a:rPr>
              <a:t>Recomandări pentru construirea itemilor, utilizând tehnica alegerii duale</a:t>
            </a:r>
            <a:br>
              <a:rPr lang="ro-RO" altLang="ro-RO" sz="4000" i="1"/>
            </a:br>
            <a:endParaRPr lang="en-US" altLang="ro-RO" sz="4000" i="1"/>
          </a:p>
        </p:txBody>
      </p:sp>
      <p:sp>
        <p:nvSpPr>
          <p:cNvPr id="156675" name="Rectangle 3"/>
          <p:cNvSpPr>
            <a:spLocks noGrp="1" noChangeArrowheads="1"/>
          </p:cNvSpPr>
          <p:nvPr>
            <p:ph type="body" idx="1"/>
          </p:nvPr>
        </p:nvSpPr>
        <p:spPr>
          <a:xfrm>
            <a:off x="179388" y="1268413"/>
            <a:ext cx="8785225" cy="5589587"/>
          </a:xfrm>
        </p:spPr>
        <p:txBody>
          <a:bodyPr/>
          <a:lstStyle/>
          <a:p>
            <a:pPr>
              <a:buFontTx/>
              <a:buNone/>
            </a:pPr>
            <a:r>
              <a:rPr lang="ro-RO" altLang="ro-RO" sz="2800" b="1">
                <a:solidFill>
                  <a:srgbClr val="00FF00"/>
                </a:solidFill>
              </a:rPr>
              <a:t>2. Vor fi evitate enunţurile irelevante din punct de vedere educaţional</a:t>
            </a:r>
          </a:p>
          <a:p>
            <a:pPr>
              <a:buFontTx/>
              <a:buNone/>
            </a:pPr>
            <a:r>
              <a:rPr lang="ro-RO" altLang="ro-RO" sz="2800" b="1"/>
              <a:t>	</a:t>
            </a:r>
          </a:p>
          <a:p>
            <a:pPr>
              <a:buFontTx/>
              <a:buNone/>
            </a:pPr>
            <a:r>
              <a:rPr lang="ro-RO" altLang="ro-RO" sz="2800" b="1"/>
              <a:t>Una dintre erorile care pot fi comise la utilizarea acestei tehnici, este aceea că, în încercarea de a construi enunţuri care să fie fără urmă de ambiguitate adevărate sau false, se ajunge la elaborarea unor itemi nesemnificativi din punctul de vedere al rezultatelor de învăţare abordate.</a:t>
            </a:r>
          </a:p>
          <a:p>
            <a:pPr>
              <a:buFontTx/>
              <a:buNone/>
            </a:pPr>
            <a:r>
              <a:rPr lang="ro-RO" altLang="ro-RO" sz="2800" b="1"/>
              <a:t>“A F 		1. Ştefan cel Mare s-a înscăunat ca 			domn al Moldovei în anul 1848.”</a:t>
            </a:r>
          </a:p>
        </p:txBody>
      </p:sp>
    </p:spTree>
  </p:cSld>
  <p:clrMapOvr>
    <a:masterClrMapping/>
  </p:clrMapOvr>
  <p:transition spd="med">
    <p:dissolve/>
    <p:sndAc>
      <p:stSnd>
        <p:snd r:embed="rId2" name="chimes.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457200" y="228600"/>
            <a:ext cx="8229600" cy="823913"/>
          </a:xfrm>
        </p:spPr>
        <p:txBody>
          <a:bodyPr/>
          <a:lstStyle/>
          <a:p>
            <a:br>
              <a:rPr lang="ro-RO" altLang="ro-RO" sz="3200" b="1"/>
            </a:br>
            <a:r>
              <a:rPr lang="ro-RO" altLang="ro-RO" sz="3200" b="1">
                <a:solidFill>
                  <a:srgbClr val="00FF00"/>
                </a:solidFill>
              </a:rPr>
              <a:t>Recomandări pentru construirea itemilor, utilizând tehnica alegerii duale</a:t>
            </a:r>
            <a:br>
              <a:rPr lang="ro-RO" altLang="ro-RO" sz="4000" i="1"/>
            </a:br>
            <a:endParaRPr lang="en-US" altLang="ro-RO" sz="4000" i="1"/>
          </a:p>
        </p:txBody>
      </p:sp>
      <p:sp>
        <p:nvSpPr>
          <p:cNvPr id="157699" name="Rectangle 3"/>
          <p:cNvSpPr>
            <a:spLocks noGrp="1" noChangeArrowheads="1"/>
          </p:cNvSpPr>
          <p:nvPr>
            <p:ph type="body" idx="1"/>
          </p:nvPr>
        </p:nvSpPr>
        <p:spPr>
          <a:xfrm>
            <a:off x="179388" y="1268413"/>
            <a:ext cx="8785225" cy="5589587"/>
          </a:xfrm>
        </p:spPr>
        <p:txBody>
          <a:bodyPr/>
          <a:lstStyle/>
          <a:p>
            <a:pPr>
              <a:lnSpc>
                <a:spcPct val="80000"/>
              </a:lnSpc>
              <a:buFontTx/>
              <a:buNone/>
            </a:pPr>
            <a:r>
              <a:rPr lang="ro-RO" altLang="ro-RO" sz="2800" b="1">
                <a:solidFill>
                  <a:srgbClr val="00FF00"/>
                </a:solidFill>
              </a:rPr>
              <a:t>3. Vor fi evitate enunţurile a căror structură poate genera ambiguităţi sau dificultăţi de înţelegere.</a:t>
            </a:r>
          </a:p>
          <a:p>
            <a:pPr>
              <a:lnSpc>
                <a:spcPct val="80000"/>
              </a:lnSpc>
              <a:buFontTx/>
              <a:buNone/>
            </a:pPr>
            <a:r>
              <a:rPr lang="ro-RO" altLang="ro-RO" sz="2800" b="1"/>
              <a:t>Enunţurile scurte şi aparent simple pot fi totuşi dificil de înţeles pentru anumite categorii de elevi, mai ales în cazul în care conţin structuri cu înalt potenţial de ambiguitate, ca de exemplu duble negaţii:</a:t>
            </a:r>
          </a:p>
          <a:p>
            <a:pPr>
              <a:lnSpc>
                <a:spcPct val="80000"/>
              </a:lnSpc>
              <a:buFontTx/>
              <a:buNone/>
            </a:pPr>
            <a:r>
              <a:rPr lang="ro-RO" altLang="ro-RO" sz="2800" b="1">
                <a:solidFill>
                  <a:srgbClr val="FFFF00"/>
                </a:solidFill>
              </a:rPr>
              <a:t>“A F 1. 	Nici una dintre etapele experimentului 		nu a fost inutilă”</a:t>
            </a:r>
            <a:r>
              <a:rPr lang="ro-RO" altLang="ro-RO" sz="2800" b="1"/>
              <a:t>, </a:t>
            </a:r>
          </a:p>
          <a:p>
            <a:pPr>
              <a:lnSpc>
                <a:spcPct val="80000"/>
              </a:lnSpc>
              <a:buFontTx/>
              <a:buNone/>
            </a:pPr>
            <a:r>
              <a:rPr lang="ro-RO" altLang="ro-RO" sz="2800" b="1"/>
              <a:t>reprezintă un exemplu de nerespectare a acestei recomandări, pe când elementul de test:</a:t>
            </a:r>
          </a:p>
          <a:p>
            <a:pPr>
              <a:lnSpc>
                <a:spcPct val="80000"/>
              </a:lnSpc>
              <a:buFontTx/>
              <a:buNone/>
            </a:pPr>
            <a:r>
              <a:rPr lang="ro-RO" altLang="ro-RO" sz="2800" b="1">
                <a:solidFill>
                  <a:srgbClr val="FFFF00"/>
                </a:solidFill>
              </a:rPr>
              <a:t>“A F 1. 	Toate etapele experimentului au fost 			necesare.”</a:t>
            </a:r>
            <a:r>
              <a:rPr lang="ro-RO" altLang="ro-RO" sz="2800" b="1"/>
              <a:t>, </a:t>
            </a:r>
          </a:p>
          <a:p>
            <a:pPr>
              <a:lnSpc>
                <a:spcPct val="80000"/>
              </a:lnSpc>
              <a:buFontTx/>
              <a:buNone/>
            </a:pPr>
            <a:r>
              <a:rPr lang="ro-RO" altLang="ro-RO" sz="2800" b="1"/>
              <a:t>reprezintă o reformulare convenabilă.</a:t>
            </a:r>
          </a:p>
        </p:txBody>
      </p:sp>
    </p:spTree>
  </p:cSld>
  <p:clrMapOvr>
    <a:masterClrMapping/>
  </p:clrMapOvr>
  <p:transition spd="med">
    <p:dissolve/>
    <p:sndAc>
      <p:stSnd>
        <p:snd r:embed="rId2" name="chimes.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57200" y="228600"/>
            <a:ext cx="8229600" cy="823913"/>
          </a:xfrm>
        </p:spPr>
        <p:txBody>
          <a:bodyPr/>
          <a:lstStyle/>
          <a:p>
            <a:br>
              <a:rPr lang="ro-RO" altLang="ro-RO" sz="3200" b="1"/>
            </a:br>
            <a:r>
              <a:rPr lang="ro-RO" altLang="ro-RO" sz="3200" b="1">
                <a:solidFill>
                  <a:srgbClr val="00FF00"/>
                </a:solidFill>
              </a:rPr>
              <a:t>Recomandări pentru construirea itemilor, utilizând tehnica alegerii duale</a:t>
            </a:r>
            <a:br>
              <a:rPr lang="ro-RO" altLang="ro-RO" sz="4000" i="1"/>
            </a:br>
            <a:endParaRPr lang="en-US" altLang="ro-RO" sz="4000" i="1"/>
          </a:p>
        </p:txBody>
      </p:sp>
      <p:sp>
        <p:nvSpPr>
          <p:cNvPr id="158723" name="Rectangle 3"/>
          <p:cNvSpPr>
            <a:spLocks noGrp="1" noChangeArrowheads="1"/>
          </p:cNvSpPr>
          <p:nvPr>
            <p:ph type="body" idx="1"/>
          </p:nvPr>
        </p:nvSpPr>
        <p:spPr>
          <a:xfrm>
            <a:off x="179388" y="1268413"/>
            <a:ext cx="8785225" cy="5589587"/>
          </a:xfrm>
        </p:spPr>
        <p:txBody>
          <a:bodyPr/>
          <a:lstStyle/>
          <a:p>
            <a:pPr>
              <a:buFontTx/>
              <a:buNone/>
            </a:pPr>
            <a:r>
              <a:rPr lang="ro-RO" altLang="ro-RO" b="1">
                <a:solidFill>
                  <a:srgbClr val="00FF00"/>
                </a:solidFill>
              </a:rPr>
              <a:t>4. Vor fi evitate enunţurile lungi şi complexe</a:t>
            </a:r>
            <a:r>
              <a:rPr lang="ro-RO" altLang="ro-RO" b="1" i="1"/>
              <a:t>.</a:t>
            </a:r>
            <a:endParaRPr lang="ro-RO" altLang="ro-RO" b="1"/>
          </a:p>
          <a:p>
            <a:pPr>
              <a:buFontTx/>
              <a:buNone/>
            </a:pPr>
            <a:r>
              <a:rPr lang="ro-RO" altLang="ro-RO" b="1"/>
              <a:t>	</a:t>
            </a:r>
          </a:p>
          <a:p>
            <a:pPr>
              <a:buFontTx/>
              <a:buNone/>
            </a:pPr>
            <a:r>
              <a:rPr lang="ro-RO" altLang="ro-RO" b="1"/>
              <a:t>Construirea unor enunţuri voluminoase, incluzând fraze complexe şi o terminologie sofisticată, poate fi puţin productivă în contextul acestei tehnici, putând favoriza contaminarea rezultatelor testului cu factori cum ar fi înţelegerea verbală sau rapiditatea lecturii.</a:t>
            </a:r>
          </a:p>
        </p:txBody>
      </p:sp>
    </p:spTree>
  </p:cSld>
  <p:clrMapOvr>
    <a:masterClrMapping/>
  </p:clrMapOvr>
  <p:transition spd="med">
    <p:dissolve/>
    <p:sndAc>
      <p:stSnd>
        <p:snd r:embed="rId2" name="chimes.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457200" y="228600"/>
            <a:ext cx="8229600" cy="823913"/>
          </a:xfrm>
        </p:spPr>
        <p:txBody>
          <a:bodyPr/>
          <a:lstStyle/>
          <a:p>
            <a:br>
              <a:rPr lang="ro-RO" altLang="ro-RO" sz="3200" b="1"/>
            </a:br>
            <a:r>
              <a:rPr lang="ro-RO" altLang="ro-RO" sz="3200" b="1">
                <a:solidFill>
                  <a:srgbClr val="00FF00"/>
                </a:solidFill>
              </a:rPr>
              <a:t>Recomandări pentru construirea itemilor, utilizând tehnica alegerii duale</a:t>
            </a:r>
            <a:br>
              <a:rPr lang="ro-RO" altLang="ro-RO" sz="4000" i="1"/>
            </a:br>
            <a:endParaRPr lang="en-US" altLang="ro-RO" sz="4000" i="1"/>
          </a:p>
        </p:txBody>
      </p:sp>
      <p:sp>
        <p:nvSpPr>
          <p:cNvPr id="159747" name="Rectangle 3"/>
          <p:cNvSpPr>
            <a:spLocks noGrp="1" noChangeArrowheads="1"/>
          </p:cNvSpPr>
          <p:nvPr>
            <p:ph type="body" idx="1"/>
          </p:nvPr>
        </p:nvSpPr>
        <p:spPr>
          <a:xfrm>
            <a:off x="179388" y="1268413"/>
            <a:ext cx="8785225" cy="5589587"/>
          </a:xfrm>
        </p:spPr>
        <p:txBody>
          <a:bodyPr/>
          <a:lstStyle/>
          <a:p>
            <a:pPr>
              <a:lnSpc>
                <a:spcPct val="90000"/>
              </a:lnSpc>
              <a:buFontTx/>
              <a:buNone/>
            </a:pPr>
            <a:r>
              <a:rPr lang="ro-RO" altLang="ro-RO" sz="2800" b="1">
                <a:solidFill>
                  <a:srgbClr val="00FF00"/>
                </a:solidFill>
              </a:rPr>
              <a:t>4. Vor fi evitate enunţurile lungi şi complexe</a:t>
            </a:r>
            <a:r>
              <a:rPr lang="ro-RO" altLang="ro-RO" sz="2400" b="1" i="1"/>
              <a:t>.</a:t>
            </a:r>
            <a:endParaRPr lang="ro-RO" altLang="ro-RO" sz="2400" b="1"/>
          </a:p>
          <a:p>
            <a:pPr>
              <a:lnSpc>
                <a:spcPct val="90000"/>
              </a:lnSpc>
              <a:buFontTx/>
              <a:buNone/>
            </a:pPr>
            <a:endParaRPr lang="ro-RO" altLang="ro-RO" sz="2400" b="1"/>
          </a:p>
          <a:p>
            <a:pPr>
              <a:lnSpc>
                <a:spcPct val="90000"/>
              </a:lnSpc>
              <a:buFontTx/>
              <a:buNone/>
            </a:pPr>
            <a:r>
              <a:rPr lang="ro-RO" altLang="ro-RO" sz="2400" b="1"/>
              <a:t>Să comparăm două elemente de test ce abordează aceleaşi rezultate de învăţare:</a:t>
            </a:r>
          </a:p>
          <a:p>
            <a:pPr>
              <a:lnSpc>
                <a:spcPct val="90000"/>
              </a:lnSpc>
              <a:buFontTx/>
              <a:buNone/>
            </a:pPr>
            <a:r>
              <a:rPr lang="ro-RO" altLang="ro-RO" sz="2400" b="1"/>
              <a:t>“A F 1. 	În ciuda considerabilelor dificultăţi 				teoretice şi experimentale legate de 				determinarea exactă a valorii pH a unei 			soluţii, se poate constata faptul că o 				soluţie este acidă ca urmare a colorării în roşu 		a hârtiei de turnesol introdusă în soluţie.”</a:t>
            </a:r>
          </a:p>
          <a:p>
            <a:pPr>
              <a:lnSpc>
                <a:spcPct val="90000"/>
              </a:lnSpc>
              <a:buFontTx/>
              <a:buNone/>
            </a:pPr>
            <a:r>
              <a:rPr lang="ro-RO" altLang="ro-RO" sz="2400" b="1"/>
              <a:t>“A F 1. 	Hârtia de turnesol se colorează în roşu în 			prezenţa unor soluţii acide.”</a:t>
            </a:r>
          </a:p>
          <a:p>
            <a:pPr>
              <a:lnSpc>
                <a:spcPct val="90000"/>
              </a:lnSpc>
              <a:buFontTx/>
              <a:buNone/>
            </a:pPr>
            <a:endParaRPr lang="ro-RO" altLang="ro-RO" sz="2400" b="1"/>
          </a:p>
          <a:p>
            <a:pPr>
              <a:lnSpc>
                <a:spcPct val="90000"/>
              </a:lnSpc>
              <a:buFontTx/>
              <a:buNone/>
            </a:pPr>
            <a:r>
              <a:rPr lang="ro-RO" altLang="ro-RO" sz="2400" b="1"/>
              <a:t>Se poate constata fără dificultate că cea de a doua variantă este cea preferabilă.</a:t>
            </a:r>
          </a:p>
        </p:txBody>
      </p:sp>
    </p:spTree>
  </p:cSld>
  <p:clrMapOvr>
    <a:masterClrMapping/>
  </p:clrMapOvr>
  <p:transition spd="med">
    <p:dissolv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nvPr>
        </p:nvSpPr>
        <p:spPr>
          <a:xfrm>
            <a:off x="457200" y="228600"/>
            <a:ext cx="8229600" cy="823913"/>
          </a:xfrm>
        </p:spPr>
        <p:txBody>
          <a:bodyPr/>
          <a:lstStyle/>
          <a:p>
            <a:r>
              <a:rPr lang="ro-RO" altLang="ro-RO" b="1"/>
              <a:t>TEHNICA ALEGERII DUALE</a:t>
            </a:r>
            <a:endParaRPr lang="en-US" altLang="ro-RO" b="1"/>
          </a:p>
        </p:txBody>
      </p:sp>
      <p:sp>
        <p:nvSpPr>
          <p:cNvPr id="126981" name="Rectangle 5"/>
          <p:cNvSpPr>
            <a:spLocks noGrp="1" noChangeArrowheads="1"/>
          </p:cNvSpPr>
          <p:nvPr>
            <p:ph type="body" idx="1"/>
          </p:nvPr>
        </p:nvSpPr>
        <p:spPr>
          <a:xfrm>
            <a:off x="179388" y="1268413"/>
            <a:ext cx="8785225" cy="5589587"/>
          </a:xfrm>
        </p:spPr>
        <p:txBody>
          <a:bodyPr/>
          <a:lstStyle/>
          <a:p>
            <a:pPr>
              <a:buFontTx/>
              <a:buNone/>
            </a:pPr>
            <a:endParaRPr lang="ro-RO" altLang="ro-RO"/>
          </a:p>
          <a:p>
            <a:pPr>
              <a:buFontTx/>
              <a:buNone/>
            </a:pPr>
            <a:endParaRPr lang="ro-RO" altLang="ro-RO"/>
          </a:p>
          <a:p>
            <a:pPr>
              <a:buFontTx/>
              <a:buNone/>
            </a:pPr>
            <a:r>
              <a:rPr lang="ro-RO" altLang="ro-RO"/>
              <a:t>Tehnica se caracterizează în mod esenţial prin solicitarea ca subiecţii </a:t>
            </a:r>
            <a:r>
              <a:rPr lang="ro-RO" altLang="ro-RO" b="1">
                <a:solidFill>
                  <a:srgbClr val="00FF00"/>
                </a:solidFill>
              </a:rPr>
              <a:t>să asocieze</a:t>
            </a:r>
            <a:r>
              <a:rPr lang="ro-RO" altLang="ro-RO"/>
              <a:t> unul sau mai multe enunţuri cu </a:t>
            </a:r>
            <a:r>
              <a:rPr lang="ro-RO" altLang="ro-RO" b="1">
                <a:solidFill>
                  <a:srgbClr val="00FF00"/>
                </a:solidFill>
              </a:rPr>
              <a:t>una</a:t>
            </a:r>
            <a:r>
              <a:rPr lang="ro-RO" altLang="ro-RO"/>
              <a:t> din componentele unor cupluri de alternative duale, cum ar fi: adevărat-fals, corect-greşit, enunţ factual-enunţ de opinie etc.</a:t>
            </a:r>
            <a:endParaRPr lang="en-US" altLang="ro-RO"/>
          </a:p>
        </p:txBody>
      </p:sp>
    </p:spTree>
    <p:extLst>
      <p:ext uri="{BB962C8B-B14F-4D97-AF65-F5344CB8AC3E}">
        <p14:creationId xmlns:p14="http://schemas.microsoft.com/office/powerpoint/2010/main" val="2962181054"/>
      </p:ext>
    </p:extLst>
  </p:cSld>
  <p:clrMapOvr>
    <a:masterClrMapping/>
  </p:clrMapOvr>
  <p:transition spd="med">
    <p:dissolve/>
    <p:sndAc>
      <p:stSnd>
        <p:snd r:embed="rId2" name="chimes.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457200" y="228600"/>
            <a:ext cx="8229600" cy="823913"/>
          </a:xfrm>
        </p:spPr>
        <p:txBody>
          <a:bodyPr/>
          <a:lstStyle/>
          <a:p>
            <a:br>
              <a:rPr lang="ro-RO" altLang="ro-RO" sz="3200" b="1"/>
            </a:br>
            <a:r>
              <a:rPr lang="ro-RO" altLang="ro-RO" sz="3200" b="1">
                <a:solidFill>
                  <a:srgbClr val="00FF00"/>
                </a:solidFill>
              </a:rPr>
              <a:t>Recomandări pentru construirea itemilor, utilizând tehnica alegerii duale</a:t>
            </a:r>
            <a:br>
              <a:rPr lang="ro-RO" altLang="ro-RO" sz="4000" i="1"/>
            </a:br>
            <a:endParaRPr lang="en-US" altLang="ro-RO" sz="4000" i="1"/>
          </a:p>
        </p:txBody>
      </p:sp>
      <p:sp>
        <p:nvSpPr>
          <p:cNvPr id="160771" name="Rectangle 3"/>
          <p:cNvSpPr>
            <a:spLocks noGrp="1" noChangeArrowheads="1"/>
          </p:cNvSpPr>
          <p:nvPr>
            <p:ph type="body" idx="1"/>
          </p:nvPr>
        </p:nvSpPr>
        <p:spPr>
          <a:xfrm>
            <a:off x="179388" y="1268413"/>
            <a:ext cx="8785225" cy="5589587"/>
          </a:xfrm>
        </p:spPr>
        <p:txBody>
          <a:bodyPr/>
          <a:lstStyle/>
          <a:p>
            <a:pPr>
              <a:lnSpc>
                <a:spcPct val="90000"/>
              </a:lnSpc>
              <a:buFontTx/>
              <a:buNone/>
            </a:pPr>
            <a:r>
              <a:rPr lang="ro-RO" altLang="ro-RO" b="1">
                <a:solidFill>
                  <a:srgbClr val="00FF00"/>
                </a:solidFill>
              </a:rPr>
              <a:t>5. Va fi evitată introducerea a două sau mai multe idei într-un enunţ (cu excepţia situaţiilor în care se urmăreşte cunoaşterea sau înţelegerea unor relaţii cauză-efect).</a:t>
            </a:r>
          </a:p>
          <a:p>
            <a:pPr>
              <a:lnSpc>
                <a:spcPct val="90000"/>
              </a:lnSpc>
              <a:buFontTx/>
              <a:buNone/>
            </a:pPr>
            <a:r>
              <a:rPr lang="ro-RO" altLang="ro-RO" b="1"/>
              <a:t>Literatura de specialitate (ex. Gronlund, 1971) citează cazuri ca cel de mai jos, în care un profesor de biologie aştepta să fie furnizat răspunsul corect F, din cauză că râma nu are ochi.</a:t>
            </a:r>
          </a:p>
          <a:p>
            <a:pPr>
              <a:lnSpc>
                <a:spcPct val="90000"/>
              </a:lnSpc>
            </a:pPr>
            <a:r>
              <a:rPr lang="ro-RO" altLang="ro-RO" b="1"/>
              <a:t>“A F 1.  Râma nu vede, din cauză că are 			ochi simpli.”</a:t>
            </a:r>
          </a:p>
        </p:txBody>
      </p:sp>
    </p:spTree>
  </p:cSld>
  <p:clrMapOvr>
    <a:masterClrMapping/>
  </p:clrMapOvr>
  <p:transition spd="med">
    <p:dissolve/>
    <p:sndAc>
      <p:stSnd>
        <p:snd r:embed="rId2" name="chimes.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228600"/>
            <a:ext cx="8229600" cy="823913"/>
          </a:xfrm>
        </p:spPr>
        <p:txBody>
          <a:bodyPr/>
          <a:lstStyle/>
          <a:p>
            <a:br>
              <a:rPr lang="ro-RO" altLang="ro-RO" sz="3200" b="1"/>
            </a:br>
            <a:r>
              <a:rPr lang="ro-RO" altLang="ro-RO" sz="3200" b="1">
                <a:solidFill>
                  <a:srgbClr val="00FF00"/>
                </a:solidFill>
              </a:rPr>
              <a:t>Recomandări pentru construirea itemilor, utilizând tehnica alegerii duale</a:t>
            </a:r>
            <a:br>
              <a:rPr lang="ro-RO" altLang="ro-RO" sz="4000" i="1"/>
            </a:br>
            <a:endParaRPr lang="en-US" altLang="ro-RO" sz="4000" i="1"/>
          </a:p>
        </p:txBody>
      </p:sp>
      <p:sp>
        <p:nvSpPr>
          <p:cNvPr id="161795" name="Rectangle 3"/>
          <p:cNvSpPr>
            <a:spLocks noGrp="1" noChangeArrowheads="1"/>
          </p:cNvSpPr>
          <p:nvPr>
            <p:ph type="body" idx="1"/>
          </p:nvPr>
        </p:nvSpPr>
        <p:spPr>
          <a:xfrm>
            <a:off x="179388" y="1268413"/>
            <a:ext cx="8785225" cy="5589587"/>
          </a:xfrm>
        </p:spPr>
        <p:txBody>
          <a:bodyPr/>
          <a:lstStyle/>
          <a:p>
            <a:pPr>
              <a:lnSpc>
                <a:spcPct val="90000"/>
              </a:lnSpc>
              <a:buFontTx/>
              <a:buNone/>
            </a:pPr>
            <a:r>
              <a:rPr lang="ro-RO" altLang="ro-RO" b="1"/>
              <a:t>Enunţul cuprinde însă </a:t>
            </a:r>
            <a:r>
              <a:rPr lang="ro-RO" altLang="ro-RO" b="1">
                <a:solidFill>
                  <a:srgbClr val="00FF00"/>
                </a:solidFill>
              </a:rPr>
              <a:t>trei elemente</a:t>
            </a:r>
            <a:r>
              <a:rPr lang="ro-RO" altLang="ro-RO" b="1"/>
              <a:t>, care fiecare poate fi adevărat sau fals în opinia elevilor: a. râma nu vede; b. râma are ochi simpli; c. relaţia de cauzalitate dintre cele de mai sus.</a:t>
            </a:r>
          </a:p>
          <a:p>
            <a:pPr>
              <a:lnSpc>
                <a:spcPct val="90000"/>
              </a:lnSpc>
              <a:buFontTx/>
              <a:buNone/>
            </a:pPr>
            <a:endParaRPr lang="ro-RO" altLang="ro-RO" b="1"/>
          </a:p>
          <a:p>
            <a:pPr>
              <a:lnSpc>
                <a:spcPct val="90000"/>
              </a:lnSpc>
              <a:buFontTx/>
              <a:buNone/>
            </a:pPr>
            <a:r>
              <a:rPr lang="ro-RO" altLang="ro-RO" b="1"/>
              <a:t>Profesorul a avut astfel surpriza să constate că unul dintre elevii care furnizase răspunsul corect aşteptat, fiind întrebat de ce a ales răspunsul respectiv, să afirme că de fapt, râma </a:t>
            </a:r>
            <a:r>
              <a:rPr lang="ro-RO" altLang="ro-RO" b="1">
                <a:solidFill>
                  <a:srgbClr val="00FF00"/>
                </a:solidFill>
              </a:rPr>
              <a:t>vede</a:t>
            </a:r>
            <a:r>
              <a:rPr lang="ro-RO" altLang="ro-RO" b="1"/>
              <a:t>.</a:t>
            </a:r>
          </a:p>
        </p:txBody>
      </p:sp>
    </p:spTree>
  </p:cSld>
  <p:clrMapOvr>
    <a:masterClrMapping/>
  </p:clrMapOvr>
  <p:transition spd="med">
    <p:dissolve/>
    <p:sndAc>
      <p:stSnd>
        <p:snd r:embed="rId2" name="chimes.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457200" y="228600"/>
            <a:ext cx="8229600" cy="823913"/>
          </a:xfrm>
        </p:spPr>
        <p:txBody>
          <a:bodyPr/>
          <a:lstStyle/>
          <a:p>
            <a:br>
              <a:rPr lang="ro-RO" altLang="ro-RO" sz="3200" b="1"/>
            </a:br>
            <a:r>
              <a:rPr lang="ro-RO" altLang="ro-RO" sz="3200" b="1">
                <a:solidFill>
                  <a:srgbClr val="00FF00"/>
                </a:solidFill>
              </a:rPr>
              <a:t>Recomandări pentru construirea itemilor, utilizând tehnica alegerii duale</a:t>
            </a:r>
            <a:br>
              <a:rPr lang="ro-RO" altLang="ro-RO" sz="4000" i="1"/>
            </a:br>
            <a:endParaRPr lang="en-US" altLang="ro-RO" sz="4000" i="1"/>
          </a:p>
        </p:txBody>
      </p:sp>
      <p:sp>
        <p:nvSpPr>
          <p:cNvPr id="162819" name="Rectangle 3"/>
          <p:cNvSpPr>
            <a:spLocks noGrp="1" noChangeArrowheads="1"/>
          </p:cNvSpPr>
          <p:nvPr>
            <p:ph type="body" idx="1"/>
          </p:nvPr>
        </p:nvSpPr>
        <p:spPr>
          <a:xfrm>
            <a:off x="179388" y="1268413"/>
            <a:ext cx="8785225" cy="5589587"/>
          </a:xfrm>
        </p:spPr>
        <p:txBody>
          <a:bodyPr/>
          <a:lstStyle/>
          <a:p>
            <a:pPr>
              <a:lnSpc>
                <a:spcPct val="80000"/>
              </a:lnSpc>
              <a:buFontTx/>
              <a:buNone/>
            </a:pPr>
            <a:r>
              <a:rPr lang="ro-RO" altLang="ro-RO" sz="2800" b="1">
                <a:solidFill>
                  <a:srgbClr val="00FF00"/>
                </a:solidFill>
              </a:rPr>
              <a:t>6. În cadrul unui test, se va urmări ca numărul enunţurilor adevărate sau false, ca şi lungimea enunţurilor să nu furnizeze în mod neintenţionat indicii care să faciliteze răspunsurile corecte.</a:t>
            </a:r>
          </a:p>
          <a:p>
            <a:pPr>
              <a:lnSpc>
                <a:spcPct val="80000"/>
              </a:lnSpc>
              <a:buFontTx/>
              <a:buNone/>
            </a:pPr>
            <a:r>
              <a:rPr lang="ro-RO" altLang="ro-RO" sz="2800" b="1"/>
              <a:t>Să presupunem că douăzeci dintre itemii unui test sunt realizaţi utilizând tehnica alegerii duale. În acest caz este recomandabil ca numărul alternativelor “adevărate” sau “corecte” să fie cât mai apropriate de zece, ceea ce trebuie să fie valabil şi pentru numărul alternativelor “false” sau “incorecte”.</a:t>
            </a:r>
          </a:p>
          <a:p>
            <a:pPr>
              <a:lnSpc>
                <a:spcPct val="80000"/>
              </a:lnSpc>
              <a:buFontTx/>
              <a:buNone/>
            </a:pPr>
            <a:r>
              <a:rPr lang="ro-RO" altLang="ro-RO" sz="2800" b="1"/>
              <a:t>De asemenea, este de dorit ca lungimea enunţurilor să fie comparabilă, întrucât este cunoscută tendinţa proiectanţilor de a construi alternativele adevărate mai lungi.</a:t>
            </a:r>
          </a:p>
        </p:txBody>
      </p:sp>
    </p:spTree>
  </p:cSld>
  <p:clrMapOvr>
    <a:masterClrMapping/>
  </p:clrMapOvr>
  <p:transition spd="med">
    <p:dissolv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228600"/>
            <a:ext cx="8229600" cy="823913"/>
          </a:xfrm>
        </p:spPr>
        <p:txBody>
          <a:bodyPr/>
          <a:lstStyle/>
          <a:p>
            <a:r>
              <a:rPr lang="ro-RO" altLang="ro-RO" b="1"/>
              <a:t>TEHNICA ALEGERII DUALE</a:t>
            </a:r>
            <a:endParaRPr lang="en-US" altLang="ro-RO" b="1"/>
          </a:p>
        </p:txBody>
      </p:sp>
      <p:sp>
        <p:nvSpPr>
          <p:cNvPr id="133123" name="Rectangle 3"/>
          <p:cNvSpPr>
            <a:spLocks noGrp="1" noChangeArrowheads="1"/>
          </p:cNvSpPr>
          <p:nvPr>
            <p:ph type="body" idx="1"/>
          </p:nvPr>
        </p:nvSpPr>
        <p:spPr>
          <a:xfrm>
            <a:off x="179388" y="1268413"/>
            <a:ext cx="8785225" cy="5589587"/>
          </a:xfrm>
        </p:spPr>
        <p:txBody>
          <a:bodyPr/>
          <a:lstStyle/>
          <a:p>
            <a:pPr>
              <a:buFontTx/>
              <a:buNone/>
            </a:pPr>
            <a:endParaRPr lang="ro-RO" altLang="ro-RO"/>
          </a:p>
          <a:p>
            <a:pPr>
              <a:buFontTx/>
              <a:buNone/>
            </a:pPr>
            <a:r>
              <a:rPr lang="ro-RO" altLang="ro-RO" b="1">
                <a:solidFill>
                  <a:srgbClr val="00FF00"/>
                </a:solidFill>
              </a:rPr>
              <a:t>Avantaje şi limite ale utilizării tehnicii</a:t>
            </a:r>
            <a:endParaRPr lang="en-GB" altLang="ro-RO" b="1">
              <a:solidFill>
                <a:srgbClr val="00FF00"/>
              </a:solidFill>
            </a:endParaRPr>
          </a:p>
          <a:p>
            <a:pPr>
              <a:buFontTx/>
              <a:buNone/>
            </a:pPr>
            <a:r>
              <a:rPr lang="ro-RO" altLang="ro-RO"/>
              <a:t>	</a:t>
            </a:r>
          </a:p>
          <a:p>
            <a:pPr>
              <a:buFontTx/>
              <a:buNone/>
            </a:pPr>
            <a:r>
              <a:rPr lang="ro-RO" altLang="ro-RO"/>
              <a:t>Principalul </a:t>
            </a:r>
            <a:r>
              <a:rPr lang="ro-RO" altLang="ro-RO" b="1">
                <a:solidFill>
                  <a:srgbClr val="00FF00"/>
                </a:solidFill>
              </a:rPr>
              <a:t>avantaj</a:t>
            </a:r>
            <a:r>
              <a:rPr lang="ro-RO" altLang="ro-RO"/>
              <a:t> legat de utilizarea acestei tehnici este acela al abordării, într-un interval de timp redus, a unui </a:t>
            </a:r>
            <a:r>
              <a:rPr lang="ro-RO" altLang="ro-RO" b="1">
                <a:solidFill>
                  <a:srgbClr val="00FF00"/>
                </a:solidFill>
              </a:rPr>
              <a:t>volum impresionant</a:t>
            </a:r>
            <a:r>
              <a:rPr lang="ro-RO" altLang="ro-RO"/>
              <a:t> de rezultate de învăţare de complexitate redusă şi medie.</a:t>
            </a:r>
          </a:p>
        </p:txBody>
      </p:sp>
    </p:spTree>
  </p:cSld>
  <p:clrMapOvr>
    <a:masterClrMapping/>
  </p:clrMapOvr>
  <p:transition spd="med">
    <p:dissolv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228600"/>
            <a:ext cx="8229600" cy="823913"/>
          </a:xfrm>
        </p:spPr>
        <p:txBody>
          <a:bodyPr/>
          <a:lstStyle/>
          <a:p>
            <a:r>
              <a:rPr lang="ro-RO" altLang="ro-RO" b="1"/>
              <a:t>TEHNICA ALEGERII DUALE</a:t>
            </a:r>
            <a:endParaRPr lang="en-US" altLang="ro-RO" b="1"/>
          </a:p>
        </p:txBody>
      </p:sp>
      <p:sp>
        <p:nvSpPr>
          <p:cNvPr id="134147" name="Rectangle 3"/>
          <p:cNvSpPr>
            <a:spLocks noGrp="1" noChangeArrowheads="1"/>
          </p:cNvSpPr>
          <p:nvPr>
            <p:ph type="body" idx="1"/>
          </p:nvPr>
        </p:nvSpPr>
        <p:spPr>
          <a:xfrm>
            <a:off x="179388" y="1268413"/>
            <a:ext cx="8785225" cy="5589587"/>
          </a:xfrm>
        </p:spPr>
        <p:txBody>
          <a:bodyPr/>
          <a:lstStyle/>
          <a:p>
            <a:pPr>
              <a:lnSpc>
                <a:spcPct val="80000"/>
              </a:lnSpc>
              <a:buFontTx/>
              <a:buNone/>
            </a:pPr>
            <a:r>
              <a:rPr lang="ro-RO" altLang="ro-RO" sz="2800" b="1">
                <a:solidFill>
                  <a:srgbClr val="00FF00"/>
                </a:solidFill>
              </a:rPr>
              <a:t>Avantaje şi limite ale utilizării tehnicii</a:t>
            </a:r>
            <a:endParaRPr lang="en-GB" altLang="ro-RO" sz="2800" b="1">
              <a:solidFill>
                <a:srgbClr val="00FF00"/>
              </a:solidFill>
            </a:endParaRPr>
          </a:p>
          <a:p>
            <a:pPr>
              <a:lnSpc>
                <a:spcPct val="80000"/>
              </a:lnSpc>
              <a:buFontTx/>
              <a:buNone/>
            </a:pPr>
            <a:r>
              <a:rPr lang="ro-RO" altLang="ro-RO" sz="2800"/>
              <a:t>	</a:t>
            </a:r>
          </a:p>
          <a:p>
            <a:pPr>
              <a:lnSpc>
                <a:spcPct val="80000"/>
              </a:lnSpc>
              <a:buFontTx/>
              <a:buNone/>
            </a:pPr>
            <a:r>
              <a:rPr lang="ro-RO" altLang="ro-RO" sz="2800"/>
              <a:t>Necesitatea construirii enunţurilor de o asemenea manieră încât acestea să fie, fără ambiguităţi, adevărate sau false, corecte sau greşite etc, face tehnica </a:t>
            </a:r>
            <a:r>
              <a:rPr lang="ro-RO" altLang="ro-RO" sz="2800" b="1">
                <a:solidFill>
                  <a:srgbClr val="00FF00"/>
                </a:solidFill>
              </a:rPr>
              <a:t>inutilizabilă</a:t>
            </a:r>
            <a:r>
              <a:rPr lang="ro-RO" altLang="ro-RO" sz="2800"/>
              <a:t> în situaţii în care se urmăreşte obţinerea de la subiecţi a unor răspunsuri în </a:t>
            </a:r>
            <a:r>
              <a:rPr lang="ro-RO" altLang="ro-RO" sz="2800" b="1">
                <a:solidFill>
                  <a:srgbClr val="00FF00"/>
                </a:solidFill>
              </a:rPr>
              <a:t>situaţii complexe</a:t>
            </a:r>
            <a:r>
              <a:rPr lang="ro-RO" altLang="ro-RO" sz="2800"/>
              <a:t>, în care nu există un singur răspuns corect.</a:t>
            </a:r>
          </a:p>
          <a:p>
            <a:pPr>
              <a:lnSpc>
                <a:spcPct val="80000"/>
              </a:lnSpc>
              <a:buFontTx/>
              <a:buNone/>
            </a:pPr>
            <a:r>
              <a:rPr lang="ro-RO" altLang="ro-RO" sz="2800" b="1">
                <a:solidFill>
                  <a:srgbClr val="00FF00"/>
                </a:solidFill>
              </a:rPr>
              <a:t>Vulnerabilitatea</a:t>
            </a:r>
            <a:r>
              <a:rPr lang="ro-RO" altLang="ro-RO" sz="2800"/>
              <a:t> faţă de răspunsurile furnizate la întâmplare se impune de asemenea evidenţiată. Limitarea posibilităţilor furnizării de răspunsuri corecte pe o asemenea bază scade însă, o dată cu creşterea numărului de elemente de test ce utilizează această tehnică.</a:t>
            </a:r>
          </a:p>
        </p:txBody>
      </p:sp>
    </p:spTree>
  </p:cSld>
  <p:clrMapOvr>
    <a:masterClrMapping/>
  </p:clrMapOvr>
  <p:transition spd="med">
    <p:dissolv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57200" y="228600"/>
            <a:ext cx="8229600" cy="823913"/>
          </a:xfrm>
        </p:spPr>
        <p:txBody>
          <a:bodyPr/>
          <a:lstStyle/>
          <a:p>
            <a:r>
              <a:rPr lang="ro-RO" altLang="ro-RO" b="1"/>
              <a:t>TEHNICA ALEGERII DUALE</a:t>
            </a:r>
            <a:endParaRPr lang="en-US" altLang="ro-RO" b="1"/>
          </a:p>
        </p:txBody>
      </p:sp>
      <p:sp>
        <p:nvSpPr>
          <p:cNvPr id="135171" name="Rectangle 3"/>
          <p:cNvSpPr>
            <a:spLocks noGrp="1" noChangeArrowheads="1"/>
          </p:cNvSpPr>
          <p:nvPr>
            <p:ph type="body" idx="1"/>
          </p:nvPr>
        </p:nvSpPr>
        <p:spPr>
          <a:xfrm>
            <a:off x="179388" y="1268413"/>
            <a:ext cx="8785225" cy="5589587"/>
          </a:xfrm>
        </p:spPr>
        <p:txBody>
          <a:bodyPr/>
          <a:lstStyle/>
          <a:p>
            <a:pPr>
              <a:buFontTx/>
              <a:buNone/>
            </a:pPr>
            <a:r>
              <a:rPr lang="ro-RO" altLang="ro-RO" b="1">
                <a:solidFill>
                  <a:srgbClr val="00FF00"/>
                </a:solidFill>
              </a:rPr>
              <a:t>Avantaje şi limite ale utilizării tehnicii</a:t>
            </a:r>
            <a:endParaRPr lang="en-GB" altLang="ro-RO" b="1">
              <a:solidFill>
                <a:srgbClr val="00FF00"/>
              </a:solidFill>
            </a:endParaRPr>
          </a:p>
          <a:p>
            <a:pPr>
              <a:buFontTx/>
              <a:buNone/>
            </a:pPr>
            <a:r>
              <a:rPr lang="ro-RO" altLang="ro-RO"/>
              <a:t>Una din cele mai întemeiate critici ce se aduc tehnicii este aceea că identificarea unui enunţ ca fiind incorect, neadevărat etc, </a:t>
            </a:r>
            <a:r>
              <a:rPr lang="ro-RO" altLang="ro-RO" b="1">
                <a:solidFill>
                  <a:srgbClr val="00FF00"/>
                </a:solidFill>
              </a:rPr>
              <a:t>nu implică</a:t>
            </a:r>
            <a:r>
              <a:rPr lang="ro-RO" altLang="ro-RO"/>
              <a:t> în mod necesar cunoaşterea de către subiect a </a:t>
            </a:r>
            <a:r>
              <a:rPr lang="ro-RO" altLang="ro-RO" b="1">
                <a:solidFill>
                  <a:srgbClr val="00FF00"/>
                </a:solidFill>
              </a:rPr>
              <a:t>alternativei adevărate</a:t>
            </a:r>
            <a:r>
              <a:rPr lang="ro-RO" altLang="ro-RO"/>
              <a:t>.</a:t>
            </a:r>
          </a:p>
          <a:p>
            <a:pPr>
              <a:buFontTx/>
              <a:buNone/>
            </a:pPr>
            <a:r>
              <a:rPr lang="ro-RO" altLang="ro-RO"/>
              <a:t>Pentru eliminarea acestui inconvenient, se poate face apel la o varietate a tehnicii  pe care o putem numi </a:t>
            </a:r>
            <a:r>
              <a:rPr lang="ro-RO" altLang="ro-RO" b="1">
                <a:solidFill>
                  <a:srgbClr val="00FF00"/>
                </a:solidFill>
              </a:rPr>
              <a:t>“Modificarea variantei false”</a:t>
            </a:r>
            <a:r>
              <a:rPr lang="ro-RO" altLang="ro-RO" b="1"/>
              <a:t>.</a:t>
            </a:r>
          </a:p>
        </p:txBody>
      </p:sp>
    </p:spTree>
  </p:cSld>
  <p:clrMapOvr>
    <a:masterClrMapping/>
  </p:clrMapOvr>
  <p:transition spd="med">
    <p:dissolv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ro-RO" altLang="ro-RO" b="1"/>
              <a:t>TEHNICA ALEGERII DUALE</a:t>
            </a:r>
            <a:endParaRPr lang="en-US" altLang="ro-RO" b="1"/>
          </a:p>
        </p:txBody>
      </p:sp>
      <p:sp>
        <p:nvSpPr>
          <p:cNvPr id="136195" name="Rectangle 3"/>
          <p:cNvSpPr>
            <a:spLocks noGrp="1" noChangeArrowheads="1"/>
          </p:cNvSpPr>
          <p:nvPr>
            <p:ph type="body" idx="1"/>
          </p:nvPr>
        </p:nvSpPr>
        <p:spPr/>
        <p:txBody>
          <a:bodyPr/>
          <a:lstStyle/>
          <a:p>
            <a:pPr>
              <a:buFontTx/>
              <a:buNone/>
            </a:pPr>
            <a:r>
              <a:rPr lang="ro-RO" altLang="ro-RO" b="1">
                <a:solidFill>
                  <a:srgbClr val="00FF00"/>
                </a:solidFill>
              </a:rPr>
              <a:t>Avantaje şi limite ale utilizării tehnicii</a:t>
            </a:r>
          </a:p>
          <a:p>
            <a:pPr>
              <a:buFontTx/>
              <a:buNone/>
            </a:pPr>
            <a:endParaRPr lang="en-GB" altLang="ro-RO" b="1">
              <a:solidFill>
                <a:srgbClr val="00FF00"/>
              </a:solidFill>
            </a:endParaRPr>
          </a:p>
        </p:txBody>
      </p:sp>
      <p:graphicFrame>
        <p:nvGraphicFramePr>
          <p:cNvPr id="136196" name="Object 4"/>
          <p:cNvGraphicFramePr>
            <a:graphicFrameLocks noGrp="1" noChangeAspect="1"/>
          </p:cNvGraphicFramePr>
          <p:nvPr>
            <p:ph sz="half" idx="4294967295"/>
          </p:nvPr>
        </p:nvGraphicFramePr>
        <p:xfrm>
          <a:off x="0" y="2286000"/>
          <a:ext cx="9144000" cy="4572000"/>
        </p:xfrm>
        <a:graphic>
          <a:graphicData uri="http://schemas.openxmlformats.org/presentationml/2006/ole">
            <mc:AlternateContent xmlns:mc="http://schemas.openxmlformats.org/markup-compatibility/2006">
              <mc:Choice xmlns:v="urn:schemas-microsoft-com:vml" Requires="v">
                <p:oleObj spid="_x0000_s136199" name="Document" r:id="rId4" imgW="5082559" imgH="2498179" progId="Word.Document.8">
                  <p:embed/>
                </p:oleObj>
              </mc:Choice>
              <mc:Fallback>
                <p:oleObj name="Document" r:id="rId4" imgW="5082559" imgH="2498179"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286000"/>
                        <a:ext cx="9144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dissolve/>
    <p:sndAc>
      <p:stSnd>
        <p:snd r:embed="rId3"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ro-RO" altLang="ro-RO" b="1"/>
              <a:t>TEHNICA ALEGERII DUALE</a:t>
            </a:r>
            <a:endParaRPr lang="en-US" altLang="ro-RO" b="1"/>
          </a:p>
        </p:txBody>
      </p:sp>
      <p:sp>
        <p:nvSpPr>
          <p:cNvPr id="139267" name="Rectangle 3"/>
          <p:cNvSpPr>
            <a:spLocks noGrp="1" noChangeArrowheads="1"/>
          </p:cNvSpPr>
          <p:nvPr>
            <p:ph type="body" idx="1"/>
          </p:nvPr>
        </p:nvSpPr>
        <p:spPr>
          <a:xfrm>
            <a:off x="0" y="1600200"/>
            <a:ext cx="9144000" cy="5257800"/>
          </a:xfrm>
        </p:spPr>
        <p:txBody>
          <a:bodyPr/>
          <a:lstStyle/>
          <a:p>
            <a:pPr>
              <a:buFontTx/>
              <a:buNone/>
            </a:pPr>
            <a:r>
              <a:rPr lang="ro-RO" altLang="ro-RO" b="1">
                <a:solidFill>
                  <a:srgbClr val="00FF00"/>
                </a:solidFill>
              </a:rPr>
              <a:t>Utilizare</a:t>
            </a:r>
            <a:endParaRPr lang="en-GB" altLang="ro-RO" b="1">
              <a:solidFill>
                <a:srgbClr val="00FF00"/>
              </a:solidFill>
            </a:endParaRPr>
          </a:p>
          <a:p>
            <a:pPr>
              <a:buFontTx/>
              <a:buNone/>
            </a:pPr>
            <a:endParaRPr lang="ro-RO" altLang="ro-RO" b="1">
              <a:solidFill>
                <a:srgbClr val="00FF00"/>
              </a:solidFill>
            </a:endParaRPr>
          </a:p>
          <a:p>
            <a:pPr>
              <a:buFontTx/>
              <a:buNone/>
            </a:pPr>
            <a:r>
              <a:rPr lang="ro-RO" altLang="ro-RO" b="1"/>
              <a:t>Tehnica alegerii duale este în general folosită pentru abordarea într-un </a:t>
            </a:r>
            <a:r>
              <a:rPr lang="ro-RO" altLang="ro-RO" b="1">
                <a:solidFill>
                  <a:srgbClr val="00FF00"/>
                </a:solidFill>
              </a:rPr>
              <a:t>interval mic</a:t>
            </a:r>
            <a:r>
              <a:rPr lang="ro-RO" altLang="ro-RO" b="1"/>
              <a:t> de timp a unui </a:t>
            </a:r>
            <a:r>
              <a:rPr lang="ro-RO" altLang="ro-RO" b="1">
                <a:solidFill>
                  <a:srgbClr val="00FF00"/>
                </a:solidFill>
              </a:rPr>
              <a:t>volum mare</a:t>
            </a:r>
            <a:r>
              <a:rPr lang="ro-RO" altLang="ro-RO" b="1"/>
              <a:t> de rezultate de învăţare situate mai ales la nivelurile </a:t>
            </a:r>
            <a:r>
              <a:rPr lang="ro-RO" altLang="ro-RO" b="1">
                <a:solidFill>
                  <a:srgbClr val="00FF00"/>
                </a:solidFill>
              </a:rPr>
              <a:t>cunoaşterii şi înţelegerii</a:t>
            </a:r>
            <a:r>
              <a:rPr lang="ro-RO" altLang="ro-RO" b="1"/>
              <a:t>.</a:t>
            </a:r>
            <a:endParaRPr lang="ro-RO" altLang="ro-RO" b="1">
              <a:solidFill>
                <a:srgbClr val="00FF00"/>
              </a:solidFill>
            </a:endParaRPr>
          </a:p>
          <a:p>
            <a:pPr>
              <a:buFontTx/>
              <a:buNone/>
            </a:pPr>
            <a:endParaRPr lang="en-GB" altLang="ro-RO" b="1">
              <a:solidFill>
                <a:srgbClr val="00FF00"/>
              </a:solidFill>
            </a:endParaRPr>
          </a:p>
        </p:txBody>
      </p:sp>
    </p:spTree>
  </p:cSld>
  <p:clrMapOvr>
    <a:masterClrMapping/>
  </p:clrMapOvr>
  <p:transition spd="med">
    <p:dissolv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ro-RO" altLang="ro-RO" b="1"/>
              <a:t>TEHNICA ALEGERII DUALE</a:t>
            </a:r>
            <a:endParaRPr lang="en-US" altLang="ro-RO" b="1"/>
          </a:p>
        </p:txBody>
      </p:sp>
      <p:sp>
        <p:nvSpPr>
          <p:cNvPr id="140291" name="Rectangle 3"/>
          <p:cNvSpPr>
            <a:spLocks noGrp="1" noChangeArrowheads="1"/>
          </p:cNvSpPr>
          <p:nvPr>
            <p:ph type="body" idx="1"/>
          </p:nvPr>
        </p:nvSpPr>
        <p:spPr>
          <a:xfrm>
            <a:off x="0" y="1600200"/>
            <a:ext cx="9144000" cy="5257800"/>
          </a:xfrm>
        </p:spPr>
        <p:txBody>
          <a:bodyPr/>
          <a:lstStyle/>
          <a:p>
            <a:pPr>
              <a:buFontTx/>
              <a:buNone/>
            </a:pPr>
            <a:r>
              <a:rPr lang="ro-RO" altLang="ro-RO" b="1">
                <a:solidFill>
                  <a:srgbClr val="00FF00"/>
                </a:solidFill>
              </a:rPr>
              <a:t>Cunoaşterea unor termeni, date factuale sau principii</a:t>
            </a:r>
          </a:p>
          <a:p>
            <a:pPr>
              <a:buFontTx/>
              <a:buNone/>
            </a:pPr>
            <a:endParaRPr lang="ro-RO" altLang="ro-RO" b="1">
              <a:solidFill>
                <a:srgbClr val="00FF00"/>
              </a:solidFill>
            </a:endParaRPr>
          </a:p>
          <a:p>
            <a:pPr>
              <a:buFontTx/>
              <a:buNone/>
            </a:pPr>
            <a:r>
              <a:rPr lang="ro-RO" altLang="ro-RO" b="1"/>
              <a:t>“Citeşte cu atenţie afirmaţiile următoare. În cazul în care apreciezi că afirmaţia este adevărată, încercuieşte litera A. În cazul în care apreciezi că afirmaţia nu este adevărată încercuieşte litera F.</a:t>
            </a:r>
            <a:endParaRPr lang="en-GB" altLang="ro-RO" b="1"/>
          </a:p>
        </p:txBody>
      </p:sp>
    </p:spTree>
  </p:cSld>
  <p:clrMapOvr>
    <a:masterClrMapping/>
  </p:clrMapOvr>
  <p:transition spd="med">
    <p:dissolv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ro-RO" altLang="ro-RO" b="1"/>
              <a:t>TEHNICA ALEGERII DUALE</a:t>
            </a:r>
            <a:endParaRPr lang="en-US" altLang="ro-RO" b="1"/>
          </a:p>
        </p:txBody>
      </p:sp>
      <p:sp>
        <p:nvSpPr>
          <p:cNvPr id="141315" name="Rectangle 3"/>
          <p:cNvSpPr>
            <a:spLocks noGrp="1" noChangeArrowheads="1"/>
          </p:cNvSpPr>
          <p:nvPr>
            <p:ph type="body" idx="1"/>
          </p:nvPr>
        </p:nvSpPr>
        <p:spPr/>
        <p:txBody>
          <a:bodyPr/>
          <a:lstStyle/>
          <a:p>
            <a:pPr>
              <a:buFontTx/>
              <a:buNone/>
            </a:pPr>
            <a:r>
              <a:rPr lang="ro-RO" altLang="ro-RO" b="1">
                <a:solidFill>
                  <a:srgbClr val="00FF00"/>
                </a:solidFill>
              </a:rPr>
              <a:t>Cunoaşterea unor termeni, date factuale sau principii</a:t>
            </a:r>
          </a:p>
          <a:p>
            <a:pPr>
              <a:buFontTx/>
              <a:buNone/>
            </a:pPr>
            <a:endParaRPr lang="ro-RO" altLang="ro-RO" b="1">
              <a:solidFill>
                <a:srgbClr val="00FF00"/>
              </a:solidFill>
            </a:endParaRPr>
          </a:p>
        </p:txBody>
      </p:sp>
      <p:graphicFrame>
        <p:nvGraphicFramePr>
          <p:cNvPr id="141316" name="Object 4"/>
          <p:cNvGraphicFramePr>
            <a:graphicFrameLocks noGrp="1" noChangeAspect="1"/>
          </p:cNvGraphicFramePr>
          <p:nvPr>
            <p:ph sz="half" idx="4294967295"/>
          </p:nvPr>
        </p:nvGraphicFramePr>
        <p:xfrm>
          <a:off x="471488" y="3435350"/>
          <a:ext cx="8382000" cy="3089275"/>
        </p:xfrm>
        <a:graphic>
          <a:graphicData uri="http://schemas.openxmlformats.org/presentationml/2006/ole">
            <mc:AlternateContent xmlns:mc="http://schemas.openxmlformats.org/markup-compatibility/2006">
              <mc:Choice xmlns:v="urn:schemas-microsoft-com:vml" Requires="v">
                <p:oleObj spid="_x0000_s141319" name="Document" r:id="rId4" imgW="5513719" imgH="1237742" progId="Word.Document.8">
                  <p:embed/>
                </p:oleObj>
              </mc:Choice>
              <mc:Fallback>
                <p:oleObj name="Document" r:id="rId4" imgW="5513719" imgH="1237742"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488" y="3435350"/>
                        <a:ext cx="8382000" cy="308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dissolve/>
    <p:sndAc>
      <p:stSnd>
        <p:snd r:embed="rId3" name="chimes.wav"/>
      </p:stSnd>
    </p:sndAc>
  </p:transition>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ro-RO"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ro-RO"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Mountain Top</Template>
  <TotalTime>141</TotalTime>
  <Words>812</Words>
  <Application>Microsoft Office PowerPoint</Application>
  <PresentationFormat>On-screen Show (4:3)</PresentationFormat>
  <Paragraphs>93</Paragraphs>
  <Slides>22</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5" baseType="lpstr">
      <vt:lpstr>Arial</vt:lpstr>
      <vt:lpstr>Mountain Top</vt:lpstr>
      <vt:lpstr>Document</vt:lpstr>
      <vt:lpstr>BUNE PRACTICI PENTRU EDUCAȚIE INCLUZIVĂ DE CALITATE</vt:lpstr>
      <vt:lpstr>TEHNICA ALEGERII DUALE</vt:lpstr>
      <vt:lpstr>TEHNICA ALEGERII DUALE</vt:lpstr>
      <vt:lpstr>TEHNICA ALEGERII DUALE</vt:lpstr>
      <vt:lpstr>TEHNICA ALEGERII DUALE</vt:lpstr>
      <vt:lpstr>TEHNICA ALEGERII DUALE</vt:lpstr>
      <vt:lpstr>TEHNICA ALEGERII DUALE</vt:lpstr>
      <vt:lpstr>TEHNICA ALEGERII DUALE</vt:lpstr>
      <vt:lpstr>TEHNICA ALEGERII DUALE</vt:lpstr>
      <vt:lpstr>TEHNICA ALEGERII DUALE</vt:lpstr>
      <vt:lpstr>TEHNICA ALEGERII DUALE</vt:lpstr>
      <vt:lpstr>TEHNICA ALEGERII DUALE</vt:lpstr>
      <vt:lpstr>TEHNICA ALEGERII DUALE</vt:lpstr>
      <vt:lpstr>TEHNICA ALEGERII DUALE</vt:lpstr>
      <vt:lpstr> Recomandări pentru construirea itemilor, utilizând tehnica alegerii duale </vt:lpstr>
      <vt:lpstr> Recomandări pentru construirea itemilor, utilizând tehnica alegerii duale </vt:lpstr>
      <vt:lpstr> Recomandări pentru construirea itemilor, utilizând tehnica alegerii duale </vt:lpstr>
      <vt:lpstr> Recomandări pentru construirea itemilor, utilizând tehnica alegerii duale </vt:lpstr>
      <vt:lpstr> Recomandări pentru construirea itemilor, utilizând tehnica alegerii duale </vt:lpstr>
      <vt:lpstr> Recomandări pentru construirea itemilor, utilizând tehnica alegerii duale </vt:lpstr>
      <vt:lpstr> Recomandări pentru construirea itemilor, utilizând tehnica alegerii duale </vt:lpstr>
      <vt:lpstr> Recomandări pentru construirea itemilor, utilizând tehnica alegerii duale </vt:lpstr>
    </vt:vector>
  </TitlesOfParts>
  <Company>comp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TEHNICA ALEGERII DUALE</dc:title>
  <dc:creator>user</dc:creator>
  <cp:lastModifiedBy>Irina Mihailescu</cp:lastModifiedBy>
  <cp:revision>5</cp:revision>
  <cp:lastPrinted>1601-01-01T00:00:00Z</cp:lastPrinted>
  <dcterms:created xsi:type="dcterms:W3CDTF">2006-05-23T19:52:55Z</dcterms:created>
  <dcterms:modified xsi:type="dcterms:W3CDTF">2018-12-10T14:53:40Z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